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handoutMasterIdLst>
    <p:handoutMasterId r:id="rId26"/>
  </p:handoutMasterIdLst>
  <p:sldIdLst>
    <p:sldId id="256" r:id="rId5"/>
    <p:sldId id="265" r:id="rId6"/>
    <p:sldId id="283" r:id="rId7"/>
    <p:sldId id="282" r:id="rId8"/>
    <p:sldId id="266" r:id="rId9"/>
    <p:sldId id="274" r:id="rId10"/>
    <p:sldId id="267" r:id="rId11"/>
    <p:sldId id="275" r:id="rId12"/>
    <p:sldId id="268" r:id="rId13"/>
    <p:sldId id="276" r:id="rId14"/>
    <p:sldId id="269" r:id="rId15"/>
    <p:sldId id="277" r:id="rId16"/>
    <p:sldId id="270" r:id="rId17"/>
    <p:sldId id="278" r:id="rId18"/>
    <p:sldId id="271" r:id="rId19"/>
    <p:sldId id="279" r:id="rId20"/>
    <p:sldId id="272" r:id="rId21"/>
    <p:sldId id="280" r:id="rId22"/>
    <p:sldId id="273"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ger, Marie (Mineral Resources, Kensington WA)" initials="RM(RKW" lastIdx="2" clrIdx="0">
    <p:extLst>
      <p:ext uri="{19B8F6BF-5375-455C-9EA6-DF929625EA0E}">
        <p15:presenceInfo xmlns:p15="http://schemas.microsoft.com/office/powerpoint/2012/main" userId="S-1-5-21-61289985-2027487937-1858953157-691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E20C8-6848-490F-3625-B5FB074A8B8E}" v="3" dt="2020-07-07T00:50:30.531"/>
    <p1510:client id="{CB3C4DBF-5084-4273-92D2-62E272FB5241}" v="41" dt="2020-06-11T02:49:41.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114" d="100"/>
          <a:sy n="114" d="100"/>
        </p:scale>
        <p:origin x="300" y="90"/>
      </p:cViewPr>
      <p:guideLst>
        <p:guide pos="3840"/>
        <p:guide orient="horz" pos="2160"/>
      </p:guideLst>
    </p:cSldViewPr>
  </p:slideViewPr>
  <p:notesTextViewPr>
    <p:cViewPr>
      <p:scale>
        <a:sx n="3" d="2"/>
        <a:sy n="3" d="2"/>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y Arkell" userId="S::edwa2@ausearthed.com.au::27dba7d8-c53e-4e6f-9ebb-62d21a110f88" providerId="AD" clId="Web-{1DCE20C8-6848-490F-3625-B5FB074A8B8E}"/>
    <pc:docChg chg="modSld">
      <pc:chgData name="Cecily Arkell" userId="S::edwa2@ausearthed.com.au::27dba7d8-c53e-4e6f-9ebb-62d21a110f88" providerId="AD" clId="Web-{1DCE20C8-6848-490F-3625-B5FB074A8B8E}" dt="2020-07-07T00:50:30.531" v="1"/>
      <pc:docMkLst>
        <pc:docMk/>
      </pc:docMkLst>
      <pc:sldChg chg="addSp delSp">
        <pc:chgData name="Cecily Arkell" userId="S::edwa2@ausearthed.com.au::27dba7d8-c53e-4e6f-9ebb-62d21a110f88" providerId="AD" clId="Web-{1DCE20C8-6848-490F-3625-B5FB074A8B8E}" dt="2020-07-07T00:50:30.531" v="1"/>
        <pc:sldMkLst>
          <pc:docMk/>
          <pc:sldMk cId="242453831" sldId="256"/>
        </pc:sldMkLst>
        <pc:picChg chg="add del">
          <ac:chgData name="Cecily Arkell" userId="S::edwa2@ausearthed.com.au::27dba7d8-c53e-4e6f-9ebb-62d21a110f88" providerId="AD" clId="Web-{1DCE20C8-6848-490F-3625-B5FB074A8B8E}" dt="2020-07-07T00:50:30.531" v="1"/>
          <ac:picMkLst>
            <pc:docMk/>
            <pc:sldMk cId="242453831" sldId="256"/>
            <ac:picMk id="8" creationId="{A9DABA41-116F-485E-9FF1-7D3336270DA6}"/>
          </ac:picMkLst>
        </pc:picChg>
      </pc:sldChg>
    </pc:docChg>
  </pc:docChgLst>
  <pc:docChgLst>
    <pc:chgData name="Cecily Arkell" userId="27dba7d8-c53e-4e6f-9ebb-62d21a110f88" providerId="ADAL" clId="{CB3C4DBF-5084-4273-92D2-62E272FB5241}"/>
    <pc:docChg chg="undo custSel modSld">
      <pc:chgData name="Cecily Arkell" userId="27dba7d8-c53e-4e6f-9ebb-62d21a110f88" providerId="ADAL" clId="{CB3C4DBF-5084-4273-92D2-62E272FB5241}" dt="2020-06-11T02:49:45.154" v="176" actId="478"/>
      <pc:docMkLst>
        <pc:docMk/>
      </pc:docMkLst>
      <pc:sldChg chg="addSp delSp modSp mod">
        <pc:chgData name="Cecily Arkell" userId="27dba7d8-c53e-4e6f-9ebb-62d21a110f88" providerId="ADAL" clId="{CB3C4DBF-5084-4273-92D2-62E272FB5241}" dt="2020-06-11T02:41:11.073" v="25" actId="478"/>
        <pc:sldMkLst>
          <pc:docMk/>
          <pc:sldMk cId="242453831" sldId="256"/>
        </pc:sldMkLst>
        <pc:picChg chg="del">
          <ac:chgData name="Cecily Arkell" userId="27dba7d8-c53e-4e6f-9ebb-62d21a110f88" providerId="ADAL" clId="{CB3C4DBF-5084-4273-92D2-62E272FB5241}" dt="2020-06-11T02:39:25.995" v="10" actId="478"/>
          <ac:picMkLst>
            <pc:docMk/>
            <pc:sldMk cId="242453831" sldId="256"/>
            <ac:picMk id="4" creationId="{00000000-0000-0000-0000-000000000000}"/>
          </ac:picMkLst>
        </pc:picChg>
        <pc:picChg chg="add del mod ord">
          <ac:chgData name="Cecily Arkell" userId="27dba7d8-c53e-4e6f-9ebb-62d21a110f88" providerId="ADAL" clId="{CB3C4DBF-5084-4273-92D2-62E272FB5241}" dt="2020-06-11T02:39:23.082" v="9" actId="167"/>
          <ac:picMkLst>
            <pc:docMk/>
            <pc:sldMk cId="242453831" sldId="256"/>
            <ac:picMk id="6" creationId="{E78FDB04-08DF-4D4A-9FA7-22AF722E4E9D}"/>
          </ac:picMkLst>
        </pc:picChg>
        <pc:picChg chg="add del mod ord">
          <ac:chgData name="Cecily Arkell" userId="27dba7d8-c53e-4e6f-9ebb-62d21a110f88" providerId="ADAL" clId="{CB3C4DBF-5084-4273-92D2-62E272FB5241}" dt="2020-06-11T02:41:08.986" v="24" actId="167"/>
          <ac:picMkLst>
            <pc:docMk/>
            <pc:sldMk cId="242453831" sldId="256"/>
            <ac:picMk id="7" creationId="{77049EB1-D7E4-477A-99A2-579849489345}"/>
          </ac:picMkLst>
        </pc:picChg>
        <pc:picChg chg="del">
          <ac:chgData name="Cecily Arkell" userId="27dba7d8-c53e-4e6f-9ebb-62d21a110f88" providerId="ADAL" clId="{CB3C4DBF-5084-4273-92D2-62E272FB5241}" dt="2020-06-11T02:41:11.073" v="25" actId="478"/>
          <ac:picMkLst>
            <pc:docMk/>
            <pc:sldMk cId="242453831" sldId="256"/>
            <ac:picMk id="13" creationId="{0959C12C-B5D4-4F8A-9734-7772DEDA2B5F}"/>
          </ac:picMkLst>
        </pc:picChg>
      </pc:sldChg>
      <pc:sldChg chg="addSp delSp modSp mod">
        <pc:chgData name="Cecily Arkell" userId="27dba7d8-c53e-4e6f-9ebb-62d21a110f88" providerId="ADAL" clId="{CB3C4DBF-5084-4273-92D2-62E272FB5241}" dt="2020-06-11T02:46:37.753" v="111" actId="478"/>
        <pc:sldMkLst>
          <pc:docMk/>
          <pc:sldMk cId="3042826300" sldId="265"/>
        </pc:sldMkLst>
        <pc:picChg chg="del">
          <ac:chgData name="Cecily Arkell" userId="27dba7d8-c53e-4e6f-9ebb-62d21a110f88" providerId="ADAL" clId="{CB3C4DBF-5084-4273-92D2-62E272FB5241}" dt="2020-06-11T02:42:24.953" v="28" actId="478"/>
          <ac:picMkLst>
            <pc:docMk/>
            <pc:sldMk cId="3042826300" sldId="265"/>
            <ac:picMk id="6" creationId="{F1EF83F7-3B1E-462E-B654-B8DD6D4CF1CE}"/>
          </ac:picMkLst>
        </pc:picChg>
        <pc:picChg chg="del">
          <ac:chgData name="Cecily Arkell" userId="27dba7d8-c53e-4e6f-9ebb-62d21a110f88" providerId="ADAL" clId="{CB3C4DBF-5084-4273-92D2-62E272FB5241}" dt="2020-06-11T02:46:37.753" v="111" actId="478"/>
          <ac:picMkLst>
            <pc:docMk/>
            <pc:sldMk cId="3042826300" sldId="265"/>
            <ac:picMk id="7" creationId="{00000000-0000-0000-0000-000000000000}"/>
          </ac:picMkLst>
        </pc:picChg>
        <pc:picChg chg="add mod ord">
          <ac:chgData name="Cecily Arkell" userId="27dba7d8-c53e-4e6f-9ebb-62d21a110f88" providerId="ADAL" clId="{CB3C4DBF-5084-4273-92D2-62E272FB5241}" dt="2020-06-11T02:42:23.094" v="27" actId="167"/>
          <ac:picMkLst>
            <pc:docMk/>
            <pc:sldMk cId="3042826300" sldId="265"/>
            <ac:picMk id="9" creationId="{C8960151-1C6A-421A-B923-EB2F0A278470}"/>
          </ac:picMkLst>
        </pc:picChg>
        <pc:picChg chg="add mod ord">
          <ac:chgData name="Cecily Arkell" userId="27dba7d8-c53e-4e6f-9ebb-62d21a110f88" providerId="ADAL" clId="{CB3C4DBF-5084-4273-92D2-62E272FB5241}" dt="2020-06-11T02:46:34.574" v="110" actId="171"/>
          <ac:picMkLst>
            <pc:docMk/>
            <pc:sldMk cId="3042826300" sldId="265"/>
            <ac:picMk id="10" creationId="{6292760E-C082-4646-9C4A-1CFCC9F9A1F0}"/>
          </ac:picMkLst>
        </pc:picChg>
      </pc:sldChg>
      <pc:sldChg chg="addSp delSp modSp mod">
        <pc:chgData name="Cecily Arkell" userId="27dba7d8-c53e-4e6f-9ebb-62d21a110f88" providerId="ADAL" clId="{CB3C4DBF-5084-4273-92D2-62E272FB5241}" dt="2020-06-11T02:47:32.102" v="129" actId="478"/>
        <pc:sldMkLst>
          <pc:docMk/>
          <pc:sldMk cId="1843059220" sldId="266"/>
        </pc:sldMkLst>
        <pc:picChg chg="del">
          <ac:chgData name="Cecily Arkell" userId="27dba7d8-c53e-4e6f-9ebb-62d21a110f88" providerId="ADAL" clId="{CB3C4DBF-5084-4273-92D2-62E272FB5241}" dt="2020-06-11T02:47:32.102" v="129" actId="478"/>
          <ac:picMkLst>
            <pc:docMk/>
            <pc:sldMk cId="1843059220" sldId="266"/>
            <ac:picMk id="6" creationId="{00000000-0000-0000-0000-000000000000}"/>
          </ac:picMkLst>
        </pc:picChg>
        <pc:picChg chg="del">
          <ac:chgData name="Cecily Arkell" userId="27dba7d8-c53e-4e6f-9ebb-62d21a110f88" providerId="ADAL" clId="{CB3C4DBF-5084-4273-92D2-62E272FB5241}" dt="2020-06-11T02:45:09.260" v="91" actId="478"/>
          <ac:picMkLst>
            <pc:docMk/>
            <pc:sldMk cId="1843059220" sldId="266"/>
            <ac:picMk id="7" creationId="{D698EAB9-CC65-4A25-AE44-B19D57DCEBFA}"/>
          </ac:picMkLst>
        </pc:picChg>
        <pc:picChg chg="add mod ord">
          <ac:chgData name="Cecily Arkell" userId="27dba7d8-c53e-4e6f-9ebb-62d21a110f88" providerId="ADAL" clId="{CB3C4DBF-5084-4273-92D2-62E272FB5241}" dt="2020-06-11T02:45:07.911" v="90" actId="171"/>
          <ac:picMkLst>
            <pc:docMk/>
            <pc:sldMk cId="1843059220" sldId="266"/>
            <ac:picMk id="9" creationId="{84B6C03E-7E8C-4297-98C4-1B4142062873}"/>
          </ac:picMkLst>
        </pc:picChg>
        <pc:picChg chg="add mod ord">
          <ac:chgData name="Cecily Arkell" userId="27dba7d8-c53e-4e6f-9ebb-62d21a110f88" providerId="ADAL" clId="{CB3C4DBF-5084-4273-92D2-62E272FB5241}" dt="2020-06-11T02:47:30.631" v="128" actId="167"/>
          <ac:picMkLst>
            <pc:docMk/>
            <pc:sldMk cId="1843059220" sldId="266"/>
            <ac:picMk id="10" creationId="{374F312C-79FC-446D-BA49-D9951407F720}"/>
          </ac:picMkLst>
        </pc:picChg>
      </pc:sldChg>
      <pc:sldChg chg="addSp delSp modSp mod">
        <pc:chgData name="Cecily Arkell" userId="27dba7d8-c53e-4e6f-9ebb-62d21a110f88" providerId="ADAL" clId="{CB3C4DBF-5084-4273-92D2-62E272FB5241}" dt="2020-06-11T02:47:51.270" v="135" actId="478"/>
        <pc:sldMkLst>
          <pc:docMk/>
          <pc:sldMk cId="1727975947" sldId="267"/>
        </pc:sldMkLst>
        <pc:picChg chg="del">
          <ac:chgData name="Cecily Arkell" userId="27dba7d8-c53e-4e6f-9ebb-62d21a110f88" providerId="ADAL" clId="{CB3C4DBF-5084-4273-92D2-62E272FB5241}" dt="2020-06-11T02:47:51.270" v="135" actId="478"/>
          <ac:picMkLst>
            <pc:docMk/>
            <pc:sldMk cId="1727975947" sldId="267"/>
            <ac:picMk id="4" creationId="{00000000-0000-0000-0000-000000000000}"/>
          </ac:picMkLst>
        </pc:picChg>
        <pc:picChg chg="del">
          <ac:chgData name="Cecily Arkell" userId="27dba7d8-c53e-4e6f-9ebb-62d21a110f88" providerId="ADAL" clId="{CB3C4DBF-5084-4273-92D2-62E272FB5241}" dt="2020-06-11T02:44:55.753" v="85" actId="478"/>
          <ac:picMkLst>
            <pc:docMk/>
            <pc:sldMk cId="1727975947" sldId="267"/>
            <ac:picMk id="8" creationId="{A7829F6B-520B-4C5C-A6FD-05C5CCAAEA0B}"/>
          </ac:picMkLst>
        </pc:picChg>
        <pc:picChg chg="add mod ord">
          <ac:chgData name="Cecily Arkell" userId="27dba7d8-c53e-4e6f-9ebb-62d21a110f88" providerId="ADAL" clId="{CB3C4DBF-5084-4273-92D2-62E272FB5241}" dt="2020-06-11T02:44:54.357" v="84" actId="171"/>
          <ac:picMkLst>
            <pc:docMk/>
            <pc:sldMk cId="1727975947" sldId="267"/>
            <ac:picMk id="10" creationId="{825DF859-0955-4E94-AB33-0F4C9B26361E}"/>
          </ac:picMkLst>
        </pc:picChg>
        <pc:picChg chg="add mod ord">
          <ac:chgData name="Cecily Arkell" userId="27dba7d8-c53e-4e6f-9ebb-62d21a110f88" providerId="ADAL" clId="{CB3C4DBF-5084-4273-92D2-62E272FB5241}" dt="2020-06-11T02:47:49.121" v="134" actId="167"/>
          <ac:picMkLst>
            <pc:docMk/>
            <pc:sldMk cId="1727975947" sldId="267"/>
            <ac:picMk id="11" creationId="{032D108F-38A0-4259-BD1E-AAA3C833F684}"/>
          </ac:picMkLst>
        </pc:picChg>
      </pc:sldChg>
      <pc:sldChg chg="addSp delSp modSp mod">
        <pc:chgData name="Cecily Arkell" userId="27dba7d8-c53e-4e6f-9ebb-62d21a110f88" providerId="ADAL" clId="{CB3C4DBF-5084-4273-92D2-62E272FB5241}" dt="2020-06-11T02:48:11.387" v="142" actId="478"/>
        <pc:sldMkLst>
          <pc:docMk/>
          <pc:sldMk cId="2519433179" sldId="268"/>
        </pc:sldMkLst>
        <pc:picChg chg="del">
          <ac:chgData name="Cecily Arkell" userId="27dba7d8-c53e-4e6f-9ebb-62d21a110f88" providerId="ADAL" clId="{CB3C4DBF-5084-4273-92D2-62E272FB5241}" dt="2020-06-11T02:48:11.387" v="142" actId="478"/>
          <ac:picMkLst>
            <pc:docMk/>
            <pc:sldMk cId="2519433179" sldId="268"/>
            <ac:picMk id="4" creationId="{00000000-0000-0000-0000-000000000000}"/>
          </ac:picMkLst>
        </pc:picChg>
        <pc:picChg chg="del">
          <ac:chgData name="Cecily Arkell" userId="27dba7d8-c53e-4e6f-9ebb-62d21a110f88" providerId="ADAL" clId="{CB3C4DBF-5084-4273-92D2-62E272FB5241}" dt="2020-06-11T02:44:43.022" v="79" actId="478"/>
          <ac:picMkLst>
            <pc:docMk/>
            <pc:sldMk cId="2519433179" sldId="268"/>
            <ac:picMk id="9" creationId="{8C87E88B-9C80-424D-A37C-828B46327785}"/>
          </ac:picMkLst>
        </pc:picChg>
        <pc:picChg chg="add mod ord">
          <ac:chgData name="Cecily Arkell" userId="27dba7d8-c53e-4e6f-9ebb-62d21a110f88" providerId="ADAL" clId="{CB3C4DBF-5084-4273-92D2-62E272FB5241}" dt="2020-06-11T02:44:41.834" v="78" actId="171"/>
          <ac:picMkLst>
            <pc:docMk/>
            <pc:sldMk cId="2519433179" sldId="268"/>
            <ac:picMk id="11" creationId="{F040B90B-89DD-40BF-9F75-51E72DE786AF}"/>
          </ac:picMkLst>
        </pc:picChg>
        <pc:picChg chg="add mod ord">
          <ac:chgData name="Cecily Arkell" userId="27dba7d8-c53e-4e6f-9ebb-62d21a110f88" providerId="ADAL" clId="{CB3C4DBF-5084-4273-92D2-62E272FB5241}" dt="2020-06-11T02:48:08.889" v="141" actId="167"/>
          <ac:picMkLst>
            <pc:docMk/>
            <pc:sldMk cId="2519433179" sldId="268"/>
            <ac:picMk id="12" creationId="{02098721-99C2-4AB4-9B74-7F7EF9DA8317}"/>
          </ac:picMkLst>
        </pc:picChg>
      </pc:sldChg>
      <pc:sldChg chg="addSp delSp modSp mod">
        <pc:chgData name="Cecily Arkell" userId="27dba7d8-c53e-4e6f-9ebb-62d21a110f88" providerId="ADAL" clId="{CB3C4DBF-5084-4273-92D2-62E272FB5241}" dt="2020-06-11T02:48:35.700" v="148" actId="478"/>
        <pc:sldMkLst>
          <pc:docMk/>
          <pc:sldMk cId="558902562" sldId="269"/>
        </pc:sldMkLst>
        <pc:picChg chg="del">
          <ac:chgData name="Cecily Arkell" userId="27dba7d8-c53e-4e6f-9ebb-62d21a110f88" providerId="ADAL" clId="{CB3C4DBF-5084-4273-92D2-62E272FB5241}" dt="2020-06-11T02:48:35.700" v="148" actId="478"/>
          <ac:picMkLst>
            <pc:docMk/>
            <pc:sldMk cId="558902562" sldId="269"/>
            <ac:picMk id="4" creationId="{00000000-0000-0000-0000-000000000000}"/>
          </ac:picMkLst>
        </pc:picChg>
        <pc:picChg chg="add mod ord">
          <ac:chgData name="Cecily Arkell" userId="27dba7d8-c53e-4e6f-9ebb-62d21a110f88" providerId="ADAL" clId="{CB3C4DBF-5084-4273-92D2-62E272FB5241}" dt="2020-06-11T02:44:27.896" v="72" actId="171"/>
          <ac:picMkLst>
            <pc:docMk/>
            <pc:sldMk cId="558902562" sldId="269"/>
            <ac:picMk id="8" creationId="{48EF278F-10C4-4ED5-A75C-C54E0879C7F9}"/>
          </ac:picMkLst>
        </pc:picChg>
        <pc:picChg chg="del">
          <ac:chgData name="Cecily Arkell" userId="27dba7d8-c53e-4e6f-9ebb-62d21a110f88" providerId="ADAL" clId="{CB3C4DBF-5084-4273-92D2-62E272FB5241}" dt="2020-06-11T02:44:29.361" v="73" actId="478"/>
          <ac:picMkLst>
            <pc:docMk/>
            <pc:sldMk cId="558902562" sldId="269"/>
            <ac:picMk id="9" creationId="{DF637178-6623-451B-B381-CE28BF4884A1}"/>
          </ac:picMkLst>
        </pc:picChg>
        <pc:picChg chg="add mod ord">
          <ac:chgData name="Cecily Arkell" userId="27dba7d8-c53e-4e6f-9ebb-62d21a110f88" providerId="ADAL" clId="{CB3C4DBF-5084-4273-92D2-62E272FB5241}" dt="2020-06-11T02:48:34.260" v="147" actId="167"/>
          <ac:picMkLst>
            <pc:docMk/>
            <pc:sldMk cId="558902562" sldId="269"/>
            <ac:picMk id="11" creationId="{5A62F764-F9C9-4A34-AD87-55F618F34DAB}"/>
          </ac:picMkLst>
        </pc:picChg>
      </pc:sldChg>
      <pc:sldChg chg="addSp delSp modSp mod">
        <pc:chgData name="Cecily Arkell" userId="27dba7d8-c53e-4e6f-9ebb-62d21a110f88" providerId="ADAL" clId="{CB3C4DBF-5084-4273-92D2-62E272FB5241}" dt="2020-06-11T02:48:52.984" v="154" actId="478"/>
        <pc:sldMkLst>
          <pc:docMk/>
          <pc:sldMk cId="1794133871" sldId="270"/>
        </pc:sldMkLst>
        <pc:picChg chg="del">
          <ac:chgData name="Cecily Arkell" userId="27dba7d8-c53e-4e6f-9ebb-62d21a110f88" providerId="ADAL" clId="{CB3C4DBF-5084-4273-92D2-62E272FB5241}" dt="2020-06-11T02:48:52.984" v="154" actId="478"/>
          <ac:picMkLst>
            <pc:docMk/>
            <pc:sldMk cId="1794133871" sldId="270"/>
            <ac:picMk id="4" creationId="{00000000-0000-0000-0000-000000000000}"/>
          </ac:picMkLst>
        </pc:picChg>
        <pc:picChg chg="del">
          <ac:chgData name="Cecily Arkell" userId="27dba7d8-c53e-4e6f-9ebb-62d21a110f88" providerId="ADAL" clId="{CB3C4DBF-5084-4273-92D2-62E272FB5241}" dt="2020-06-11T02:44:14.778" v="67" actId="478"/>
          <ac:picMkLst>
            <pc:docMk/>
            <pc:sldMk cId="1794133871" sldId="270"/>
            <ac:picMk id="8" creationId="{67AEB1CA-0BDD-4F74-9741-73293FCDCDA4}"/>
          </ac:picMkLst>
        </pc:picChg>
        <pc:picChg chg="add mod ord">
          <ac:chgData name="Cecily Arkell" userId="27dba7d8-c53e-4e6f-9ebb-62d21a110f88" providerId="ADAL" clId="{CB3C4DBF-5084-4273-92D2-62E272FB5241}" dt="2020-06-11T02:44:13.054" v="66" actId="171"/>
          <ac:picMkLst>
            <pc:docMk/>
            <pc:sldMk cId="1794133871" sldId="270"/>
            <ac:picMk id="10" creationId="{7504A707-2ECC-4FA4-B3C5-421CA8CF2BAD}"/>
          </ac:picMkLst>
        </pc:picChg>
        <pc:picChg chg="add mod ord">
          <ac:chgData name="Cecily Arkell" userId="27dba7d8-c53e-4e6f-9ebb-62d21a110f88" providerId="ADAL" clId="{CB3C4DBF-5084-4273-92D2-62E272FB5241}" dt="2020-06-11T02:48:51.605" v="153" actId="167"/>
          <ac:picMkLst>
            <pc:docMk/>
            <pc:sldMk cId="1794133871" sldId="270"/>
            <ac:picMk id="12" creationId="{86F99EB9-D885-47F4-BBCE-431628E6CE7B}"/>
          </ac:picMkLst>
        </pc:picChg>
      </pc:sldChg>
      <pc:sldChg chg="addSp delSp modSp mod">
        <pc:chgData name="Cecily Arkell" userId="27dba7d8-c53e-4e6f-9ebb-62d21a110f88" providerId="ADAL" clId="{CB3C4DBF-5084-4273-92D2-62E272FB5241}" dt="2020-06-11T02:49:09.683" v="161" actId="478"/>
        <pc:sldMkLst>
          <pc:docMk/>
          <pc:sldMk cId="1969019059" sldId="271"/>
        </pc:sldMkLst>
        <pc:picChg chg="del">
          <ac:chgData name="Cecily Arkell" userId="27dba7d8-c53e-4e6f-9ebb-62d21a110f88" providerId="ADAL" clId="{CB3C4DBF-5084-4273-92D2-62E272FB5241}" dt="2020-06-11T02:49:09.683" v="161" actId="478"/>
          <ac:picMkLst>
            <pc:docMk/>
            <pc:sldMk cId="1969019059" sldId="271"/>
            <ac:picMk id="4" creationId="{00000000-0000-0000-0000-000000000000}"/>
          </ac:picMkLst>
        </pc:picChg>
        <pc:picChg chg="del">
          <ac:chgData name="Cecily Arkell" userId="27dba7d8-c53e-4e6f-9ebb-62d21a110f88" providerId="ADAL" clId="{CB3C4DBF-5084-4273-92D2-62E272FB5241}" dt="2020-06-11T02:43:59.991" v="59" actId="478"/>
          <ac:picMkLst>
            <pc:docMk/>
            <pc:sldMk cId="1969019059" sldId="271"/>
            <ac:picMk id="8" creationId="{07E4A53D-4E02-411E-A735-62147EE1A6F2}"/>
          </ac:picMkLst>
        </pc:picChg>
        <pc:picChg chg="add mod ord">
          <ac:chgData name="Cecily Arkell" userId="27dba7d8-c53e-4e6f-9ebb-62d21a110f88" providerId="ADAL" clId="{CB3C4DBF-5084-4273-92D2-62E272FB5241}" dt="2020-06-11T02:43:58.732" v="58" actId="167"/>
          <ac:picMkLst>
            <pc:docMk/>
            <pc:sldMk cId="1969019059" sldId="271"/>
            <ac:picMk id="10" creationId="{7A1AEA63-9B4F-4C30-AA59-AC144337B765}"/>
          </ac:picMkLst>
        </pc:picChg>
        <pc:picChg chg="add mod ord">
          <ac:chgData name="Cecily Arkell" userId="27dba7d8-c53e-4e6f-9ebb-62d21a110f88" providerId="ADAL" clId="{CB3C4DBF-5084-4273-92D2-62E272FB5241}" dt="2020-06-11T02:49:08.344" v="160" actId="167"/>
          <ac:picMkLst>
            <pc:docMk/>
            <pc:sldMk cId="1969019059" sldId="271"/>
            <ac:picMk id="11" creationId="{F67BA06B-F118-4E44-B7FA-CC0B7DCC9B5B}"/>
          </ac:picMkLst>
        </pc:picChg>
      </pc:sldChg>
      <pc:sldChg chg="addSp delSp modSp mod">
        <pc:chgData name="Cecily Arkell" userId="27dba7d8-c53e-4e6f-9ebb-62d21a110f88" providerId="ADAL" clId="{CB3C4DBF-5084-4273-92D2-62E272FB5241}" dt="2020-06-11T02:49:24.497" v="167" actId="478"/>
        <pc:sldMkLst>
          <pc:docMk/>
          <pc:sldMk cId="220162759" sldId="272"/>
        </pc:sldMkLst>
        <pc:picChg chg="del">
          <ac:chgData name="Cecily Arkell" userId="27dba7d8-c53e-4e6f-9ebb-62d21a110f88" providerId="ADAL" clId="{CB3C4DBF-5084-4273-92D2-62E272FB5241}" dt="2020-06-11T02:49:24.497" v="167" actId="478"/>
          <ac:picMkLst>
            <pc:docMk/>
            <pc:sldMk cId="220162759" sldId="272"/>
            <ac:picMk id="4" creationId="{00000000-0000-0000-0000-000000000000}"/>
          </ac:picMkLst>
        </pc:picChg>
        <pc:picChg chg="del">
          <ac:chgData name="Cecily Arkell" userId="27dba7d8-c53e-4e6f-9ebb-62d21a110f88" providerId="ADAL" clId="{CB3C4DBF-5084-4273-92D2-62E272FB5241}" dt="2020-06-11T02:43:45.827" v="54" actId="478"/>
          <ac:picMkLst>
            <pc:docMk/>
            <pc:sldMk cId="220162759" sldId="272"/>
            <ac:picMk id="8" creationId="{24DE3B5E-7B26-4009-AF39-36BAD6F014BB}"/>
          </ac:picMkLst>
        </pc:picChg>
        <pc:picChg chg="add mod ord">
          <ac:chgData name="Cecily Arkell" userId="27dba7d8-c53e-4e6f-9ebb-62d21a110f88" providerId="ADAL" clId="{CB3C4DBF-5084-4273-92D2-62E272FB5241}" dt="2020-06-11T02:43:44.476" v="53" actId="167"/>
          <ac:picMkLst>
            <pc:docMk/>
            <pc:sldMk cId="220162759" sldId="272"/>
            <ac:picMk id="10" creationId="{2040FE04-C70D-417E-BAE9-B0671C632990}"/>
          </ac:picMkLst>
        </pc:picChg>
        <pc:picChg chg="add mod ord">
          <ac:chgData name="Cecily Arkell" userId="27dba7d8-c53e-4e6f-9ebb-62d21a110f88" providerId="ADAL" clId="{CB3C4DBF-5084-4273-92D2-62E272FB5241}" dt="2020-06-11T02:49:23.040" v="166" actId="167"/>
          <ac:picMkLst>
            <pc:docMk/>
            <pc:sldMk cId="220162759" sldId="272"/>
            <ac:picMk id="11" creationId="{C6AD634F-1EBB-415E-A77A-EF224D155BB0}"/>
          </ac:picMkLst>
        </pc:picChg>
      </pc:sldChg>
      <pc:sldChg chg="addSp delSp modSp mod">
        <pc:chgData name="Cecily Arkell" userId="27dba7d8-c53e-4e6f-9ebb-62d21a110f88" providerId="ADAL" clId="{CB3C4DBF-5084-4273-92D2-62E272FB5241}" dt="2020-06-11T02:49:39.288" v="173" actId="478"/>
        <pc:sldMkLst>
          <pc:docMk/>
          <pc:sldMk cId="2450943858" sldId="273"/>
        </pc:sldMkLst>
        <pc:picChg chg="del">
          <ac:chgData name="Cecily Arkell" userId="27dba7d8-c53e-4e6f-9ebb-62d21a110f88" providerId="ADAL" clId="{CB3C4DBF-5084-4273-92D2-62E272FB5241}" dt="2020-06-11T02:49:39.288" v="173" actId="478"/>
          <ac:picMkLst>
            <pc:docMk/>
            <pc:sldMk cId="2450943858" sldId="273"/>
            <ac:picMk id="4" creationId="{00000000-0000-0000-0000-000000000000}"/>
          </ac:picMkLst>
        </pc:picChg>
        <pc:picChg chg="del">
          <ac:chgData name="Cecily Arkell" userId="27dba7d8-c53e-4e6f-9ebb-62d21a110f88" providerId="ADAL" clId="{CB3C4DBF-5084-4273-92D2-62E272FB5241}" dt="2020-06-11T02:43:31.440" v="50" actId="478"/>
          <ac:picMkLst>
            <pc:docMk/>
            <pc:sldMk cId="2450943858" sldId="273"/>
            <ac:picMk id="8" creationId="{1FFA84E1-DFAA-441B-B5E9-4CD0EC48A52B}"/>
          </ac:picMkLst>
        </pc:picChg>
        <pc:picChg chg="add mod ord">
          <ac:chgData name="Cecily Arkell" userId="27dba7d8-c53e-4e6f-9ebb-62d21a110f88" providerId="ADAL" clId="{CB3C4DBF-5084-4273-92D2-62E272FB5241}" dt="2020-06-11T02:43:30.161" v="49" actId="167"/>
          <ac:picMkLst>
            <pc:docMk/>
            <pc:sldMk cId="2450943858" sldId="273"/>
            <ac:picMk id="10" creationId="{0F5AA7E9-3A34-4DCD-8D98-E4EB9C8D4342}"/>
          </ac:picMkLst>
        </pc:picChg>
        <pc:picChg chg="add mod ord">
          <ac:chgData name="Cecily Arkell" userId="27dba7d8-c53e-4e6f-9ebb-62d21a110f88" providerId="ADAL" clId="{CB3C4DBF-5084-4273-92D2-62E272FB5241}" dt="2020-06-11T02:49:38.426" v="172" actId="167"/>
          <ac:picMkLst>
            <pc:docMk/>
            <pc:sldMk cId="2450943858" sldId="273"/>
            <ac:picMk id="11" creationId="{8C603FDF-653B-4D67-8A35-4990F7CC2598}"/>
          </ac:picMkLst>
        </pc:picChg>
      </pc:sldChg>
      <pc:sldChg chg="addSp delSp modSp mod">
        <pc:chgData name="Cecily Arkell" userId="27dba7d8-c53e-4e6f-9ebb-62d21a110f88" providerId="ADAL" clId="{CB3C4DBF-5084-4273-92D2-62E272FB5241}" dt="2020-06-11T02:47:41.268" v="132" actId="478"/>
        <pc:sldMkLst>
          <pc:docMk/>
          <pc:sldMk cId="3343191678" sldId="274"/>
        </pc:sldMkLst>
        <pc:picChg chg="del">
          <ac:chgData name="Cecily Arkell" userId="27dba7d8-c53e-4e6f-9ebb-62d21a110f88" providerId="ADAL" clId="{CB3C4DBF-5084-4273-92D2-62E272FB5241}" dt="2020-06-11T02:47:41.268" v="132" actId="478"/>
          <ac:picMkLst>
            <pc:docMk/>
            <pc:sldMk cId="3343191678" sldId="274"/>
            <ac:picMk id="4" creationId="{00000000-0000-0000-0000-000000000000}"/>
          </ac:picMkLst>
        </pc:picChg>
        <pc:picChg chg="del">
          <ac:chgData name="Cecily Arkell" userId="27dba7d8-c53e-4e6f-9ebb-62d21a110f88" providerId="ADAL" clId="{CB3C4DBF-5084-4273-92D2-62E272FB5241}" dt="2020-06-11T02:45:02.931" v="88" actId="478"/>
          <ac:picMkLst>
            <pc:docMk/>
            <pc:sldMk cId="3343191678" sldId="274"/>
            <ac:picMk id="7" creationId="{8F5AF04D-6729-4537-AAC7-5EFD4E861864}"/>
          </ac:picMkLst>
        </pc:picChg>
        <pc:picChg chg="add mod ord">
          <ac:chgData name="Cecily Arkell" userId="27dba7d8-c53e-4e6f-9ebb-62d21a110f88" providerId="ADAL" clId="{CB3C4DBF-5084-4273-92D2-62E272FB5241}" dt="2020-06-11T02:45:01.286" v="87" actId="171"/>
          <ac:picMkLst>
            <pc:docMk/>
            <pc:sldMk cId="3343191678" sldId="274"/>
            <ac:picMk id="9" creationId="{84C7DA06-37E5-45F5-8943-B35394EAB9A3}"/>
          </ac:picMkLst>
        </pc:picChg>
        <pc:picChg chg="add mod ord">
          <ac:chgData name="Cecily Arkell" userId="27dba7d8-c53e-4e6f-9ebb-62d21a110f88" providerId="ADAL" clId="{CB3C4DBF-5084-4273-92D2-62E272FB5241}" dt="2020-06-11T02:47:39.536" v="131" actId="167"/>
          <ac:picMkLst>
            <pc:docMk/>
            <pc:sldMk cId="3343191678" sldId="274"/>
            <ac:picMk id="10" creationId="{9FD1E412-6DA6-4AAA-9E00-5DD85CF75D15}"/>
          </ac:picMkLst>
        </pc:picChg>
      </pc:sldChg>
      <pc:sldChg chg="addSp delSp modSp mod">
        <pc:chgData name="Cecily Arkell" userId="27dba7d8-c53e-4e6f-9ebb-62d21a110f88" providerId="ADAL" clId="{CB3C4DBF-5084-4273-92D2-62E272FB5241}" dt="2020-06-11T02:47:59.352" v="139" actId="478"/>
        <pc:sldMkLst>
          <pc:docMk/>
          <pc:sldMk cId="4244094170" sldId="275"/>
        </pc:sldMkLst>
        <pc:picChg chg="del">
          <ac:chgData name="Cecily Arkell" userId="27dba7d8-c53e-4e6f-9ebb-62d21a110f88" providerId="ADAL" clId="{CB3C4DBF-5084-4273-92D2-62E272FB5241}" dt="2020-06-11T02:47:59.352" v="139" actId="478"/>
          <ac:picMkLst>
            <pc:docMk/>
            <pc:sldMk cId="4244094170" sldId="275"/>
            <ac:picMk id="4" creationId="{00000000-0000-0000-0000-000000000000}"/>
          </ac:picMkLst>
        </pc:picChg>
        <pc:picChg chg="del">
          <ac:chgData name="Cecily Arkell" userId="27dba7d8-c53e-4e6f-9ebb-62d21a110f88" providerId="ADAL" clId="{CB3C4DBF-5084-4273-92D2-62E272FB5241}" dt="2020-06-11T02:44:49.277" v="82" actId="478"/>
          <ac:picMkLst>
            <pc:docMk/>
            <pc:sldMk cId="4244094170" sldId="275"/>
            <ac:picMk id="7" creationId="{8F843680-1614-48BD-9D59-32205661D5B5}"/>
          </ac:picMkLst>
        </pc:picChg>
        <pc:picChg chg="add mod ord">
          <ac:chgData name="Cecily Arkell" userId="27dba7d8-c53e-4e6f-9ebb-62d21a110f88" providerId="ADAL" clId="{CB3C4DBF-5084-4273-92D2-62E272FB5241}" dt="2020-06-11T02:44:47.434" v="81" actId="171"/>
          <ac:picMkLst>
            <pc:docMk/>
            <pc:sldMk cId="4244094170" sldId="275"/>
            <ac:picMk id="9" creationId="{643C2CD2-4F55-4E43-B37D-2EF1D53A6DAD}"/>
          </ac:picMkLst>
        </pc:picChg>
        <pc:picChg chg="add mod ord">
          <ac:chgData name="Cecily Arkell" userId="27dba7d8-c53e-4e6f-9ebb-62d21a110f88" providerId="ADAL" clId="{CB3C4DBF-5084-4273-92D2-62E272FB5241}" dt="2020-06-11T02:47:57.777" v="138" actId="167"/>
          <ac:picMkLst>
            <pc:docMk/>
            <pc:sldMk cId="4244094170" sldId="275"/>
            <ac:picMk id="10" creationId="{18B9ED93-015D-45E6-AFE7-A3A6DA3D29AB}"/>
          </ac:picMkLst>
        </pc:picChg>
      </pc:sldChg>
      <pc:sldChg chg="addSp delSp modSp mod">
        <pc:chgData name="Cecily Arkell" userId="27dba7d8-c53e-4e6f-9ebb-62d21a110f88" providerId="ADAL" clId="{CB3C4DBF-5084-4273-92D2-62E272FB5241}" dt="2020-06-11T02:48:27.286" v="145" actId="478"/>
        <pc:sldMkLst>
          <pc:docMk/>
          <pc:sldMk cId="3950111267" sldId="276"/>
        </pc:sldMkLst>
        <pc:picChg chg="del">
          <ac:chgData name="Cecily Arkell" userId="27dba7d8-c53e-4e6f-9ebb-62d21a110f88" providerId="ADAL" clId="{CB3C4DBF-5084-4273-92D2-62E272FB5241}" dt="2020-06-11T02:48:27.286" v="145" actId="478"/>
          <ac:picMkLst>
            <pc:docMk/>
            <pc:sldMk cId="3950111267" sldId="276"/>
            <ac:picMk id="4" creationId="{00000000-0000-0000-0000-000000000000}"/>
          </ac:picMkLst>
        </pc:picChg>
        <pc:picChg chg="del">
          <ac:chgData name="Cecily Arkell" userId="27dba7d8-c53e-4e6f-9ebb-62d21a110f88" providerId="ADAL" clId="{CB3C4DBF-5084-4273-92D2-62E272FB5241}" dt="2020-06-11T02:44:35.372" v="76" actId="478"/>
          <ac:picMkLst>
            <pc:docMk/>
            <pc:sldMk cId="3950111267" sldId="276"/>
            <ac:picMk id="7" creationId="{00DE0522-7913-4A64-A5B0-75DCF4CD5224}"/>
          </ac:picMkLst>
        </pc:picChg>
        <pc:picChg chg="add mod ord">
          <ac:chgData name="Cecily Arkell" userId="27dba7d8-c53e-4e6f-9ebb-62d21a110f88" providerId="ADAL" clId="{CB3C4DBF-5084-4273-92D2-62E272FB5241}" dt="2020-06-11T02:44:33.998" v="75" actId="171"/>
          <ac:picMkLst>
            <pc:docMk/>
            <pc:sldMk cId="3950111267" sldId="276"/>
            <ac:picMk id="9" creationId="{8B690FFC-32FF-4A93-80AB-01188F589A49}"/>
          </ac:picMkLst>
        </pc:picChg>
        <pc:picChg chg="add mod ord">
          <ac:chgData name="Cecily Arkell" userId="27dba7d8-c53e-4e6f-9ebb-62d21a110f88" providerId="ADAL" clId="{CB3C4DBF-5084-4273-92D2-62E272FB5241}" dt="2020-06-11T02:48:25.831" v="144" actId="167"/>
          <ac:picMkLst>
            <pc:docMk/>
            <pc:sldMk cId="3950111267" sldId="276"/>
            <ac:picMk id="10" creationId="{E48A20CB-E329-4EDF-AE6B-7E701EABB5FB}"/>
          </ac:picMkLst>
        </pc:picChg>
      </pc:sldChg>
      <pc:sldChg chg="addSp delSp modSp mod">
        <pc:chgData name="Cecily Arkell" userId="27dba7d8-c53e-4e6f-9ebb-62d21a110f88" providerId="ADAL" clId="{CB3C4DBF-5084-4273-92D2-62E272FB5241}" dt="2020-06-11T02:48:44.523" v="151" actId="478"/>
        <pc:sldMkLst>
          <pc:docMk/>
          <pc:sldMk cId="682231794" sldId="277"/>
        </pc:sldMkLst>
        <pc:picChg chg="del">
          <ac:chgData name="Cecily Arkell" userId="27dba7d8-c53e-4e6f-9ebb-62d21a110f88" providerId="ADAL" clId="{CB3C4DBF-5084-4273-92D2-62E272FB5241}" dt="2020-06-11T02:48:44.523" v="151" actId="478"/>
          <ac:picMkLst>
            <pc:docMk/>
            <pc:sldMk cId="682231794" sldId="277"/>
            <ac:picMk id="4" creationId="{00000000-0000-0000-0000-000000000000}"/>
          </ac:picMkLst>
        </pc:picChg>
        <pc:picChg chg="add mod ord">
          <ac:chgData name="Cecily Arkell" userId="27dba7d8-c53e-4e6f-9ebb-62d21a110f88" providerId="ADAL" clId="{CB3C4DBF-5084-4273-92D2-62E272FB5241}" dt="2020-06-11T02:44:21.912" v="69" actId="171"/>
          <ac:picMkLst>
            <pc:docMk/>
            <pc:sldMk cId="682231794" sldId="277"/>
            <ac:picMk id="7" creationId="{82D1647F-6245-4510-9C32-B97792821264}"/>
          </ac:picMkLst>
        </pc:picChg>
        <pc:picChg chg="del">
          <ac:chgData name="Cecily Arkell" userId="27dba7d8-c53e-4e6f-9ebb-62d21a110f88" providerId="ADAL" clId="{CB3C4DBF-5084-4273-92D2-62E272FB5241}" dt="2020-06-11T02:44:23.324" v="70" actId="478"/>
          <ac:picMkLst>
            <pc:docMk/>
            <pc:sldMk cId="682231794" sldId="277"/>
            <ac:picMk id="8" creationId="{41B0868A-5880-4FC6-A66A-6EFE42F63C53}"/>
          </ac:picMkLst>
        </pc:picChg>
        <pc:picChg chg="add mod ord">
          <ac:chgData name="Cecily Arkell" userId="27dba7d8-c53e-4e6f-9ebb-62d21a110f88" providerId="ADAL" clId="{CB3C4DBF-5084-4273-92D2-62E272FB5241}" dt="2020-06-11T02:48:43.035" v="150" actId="167"/>
          <ac:picMkLst>
            <pc:docMk/>
            <pc:sldMk cId="682231794" sldId="277"/>
            <ac:picMk id="10" creationId="{4C8E40B0-5EC6-4F1A-99E0-6624441B2BB7}"/>
          </ac:picMkLst>
        </pc:picChg>
      </pc:sldChg>
      <pc:sldChg chg="addSp delSp modSp mod">
        <pc:chgData name="Cecily Arkell" userId="27dba7d8-c53e-4e6f-9ebb-62d21a110f88" providerId="ADAL" clId="{CB3C4DBF-5084-4273-92D2-62E272FB5241}" dt="2020-06-11T02:48:59.920" v="157" actId="478"/>
        <pc:sldMkLst>
          <pc:docMk/>
          <pc:sldMk cId="226258615" sldId="278"/>
        </pc:sldMkLst>
        <pc:picChg chg="del">
          <ac:chgData name="Cecily Arkell" userId="27dba7d8-c53e-4e6f-9ebb-62d21a110f88" providerId="ADAL" clId="{CB3C4DBF-5084-4273-92D2-62E272FB5241}" dt="2020-06-11T02:48:59.920" v="157" actId="478"/>
          <ac:picMkLst>
            <pc:docMk/>
            <pc:sldMk cId="226258615" sldId="278"/>
            <ac:picMk id="4" creationId="{00000000-0000-0000-0000-000000000000}"/>
          </ac:picMkLst>
        </pc:picChg>
        <pc:picChg chg="add mod ord">
          <ac:chgData name="Cecily Arkell" userId="27dba7d8-c53e-4e6f-9ebb-62d21a110f88" providerId="ADAL" clId="{CB3C4DBF-5084-4273-92D2-62E272FB5241}" dt="2020-06-11T02:44:07.303" v="63" actId="171"/>
          <ac:picMkLst>
            <pc:docMk/>
            <pc:sldMk cId="226258615" sldId="278"/>
            <ac:picMk id="7" creationId="{2E39E733-BACC-42A5-96BE-7CDFA89AB3AA}"/>
          </ac:picMkLst>
        </pc:picChg>
        <pc:picChg chg="add mod ord">
          <ac:chgData name="Cecily Arkell" userId="27dba7d8-c53e-4e6f-9ebb-62d21a110f88" providerId="ADAL" clId="{CB3C4DBF-5084-4273-92D2-62E272FB5241}" dt="2020-06-11T02:48:58.506" v="156" actId="167"/>
          <ac:picMkLst>
            <pc:docMk/>
            <pc:sldMk cId="226258615" sldId="278"/>
            <ac:picMk id="8" creationId="{7C1BFD92-0A70-4E48-97AD-369878B941DD}"/>
          </ac:picMkLst>
        </pc:picChg>
        <pc:picChg chg="del">
          <ac:chgData name="Cecily Arkell" userId="27dba7d8-c53e-4e6f-9ebb-62d21a110f88" providerId="ADAL" clId="{CB3C4DBF-5084-4273-92D2-62E272FB5241}" dt="2020-06-11T02:44:08.899" v="64" actId="478"/>
          <ac:picMkLst>
            <pc:docMk/>
            <pc:sldMk cId="226258615" sldId="278"/>
            <ac:picMk id="9" creationId="{D10B4C2C-4AF0-479E-923B-E29A41FC616E}"/>
          </ac:picMkLst>
        </pc:picChg>
      </pc:sldChg>
      <pc:sldChg chg="addSp delSp modSp mod">
        <pc:chgData name="Cecily Arkell" userId="27dba7d8-c53e-4e6f-9ebb-62d21a110f88" providerId="ADAL" clId="{CB3C4DBF-5084-4273-92D2-62E272FB5241}" dt="2020-06-11T02:49:17.548" v="164" actId="478"/>
        <pc:sldMkLst>
          <pc:docMk/>
          <pc:sldMk cId="3237297460" sldId="279"/>
        </pc:sldMkLst>
        <pc:picChg chg="del">
          <ac:chgData name="Cecily Arkell" userId="27dba7d8-c53e-4e6f-9ebb-62d21a110f88" providerId="ADAL" clId="{CB3C4DBF-5084-4273-92D2-62E272FB5241}" dt="2020-06-11T02:49:17.548" v="164" actId="478"/>
          <ac:picMkLst>
            <pc:docMk/>
            <pc:sldMk cId="3237297460" sldId="279"/>
            <ac:picMk id="4" creationId="{00000000-0000-0000-0000-000000000000}"/>
          </ac:picMkLst>
        </pc:picChg>
        <pc:picChg chg="add mod ord">
          <ac:chgData name="Cecily Arkell" userId="27dba7d8-c53e-4e6f-9ebb-62d21a110f88" providerId="ADAL" clId="{CB3C4DBF-5084-4273-92D2-62E272FB5241}" dt="2020-06-11T02:43:51.483" v="55" actId="167"/>
          <ac:picMkLst>
            <pc:docMk/>
            <pc:sldMk cId="3237297460" sldId="279"/>
            <ac:picMk id="7" creationId="{2294B5F3-F401-4482-B692-E8B18BC8BFFF}"/>
          </ac:picMkLst>
        </pc:picChg>
        <pc:picChg chg="del">
          <ac:chgData name="Cecily Arkell" userId="27dba7d8-c53e-4e6f-9ebb-62d21a110f88" providerId="ADAL" clId="{CB3C4DBF-5084-4273-92D2-62E272FB5241}" dt="2020-06-11T02:43:52.845" v="56" actId="478"/>
          <ac:picMkLst>
            <pc:docMk/>
            <pc:sldMk cId="3237297460" sldId="279"/>
            <ac:picMk id="8" creationId="{FB17F9B9-8A2D-4C3C-8C38-B173DC7521E6}"/>
          </ac:picMkLst>
        </pc:picChg>
        <pc:picChg chg="add mod ord">
          <ac:chgData name="Cecily Arkell" userId="27dba7d8-c53e-4e6f-9ebb-62d21a110f88" providerId="ADAL" clId="{CB3C4DBF-5084-4273-92D2-62E272FB5241}" dt="2020-06-11T02:49:16.066" v="163" actId="167"/>
          <ac:picMkLst>
            <pc:docMk/>
            <pc:sldMk cId="3237297460" sldId="279"/>
            <ac:picMk id="10" creationId="{F3A012F3-AAA4-411D-9683-F3A6262A3301}"/>
          </ac:picMkLst>
        </pc:picChg>
      </pc:sldChg>
      <pc:sldChg chg="addSp delSp modSp mod">
        <pc:chgData name="Cecily Arkell" userId="27dba7d8-c53e-4e6f-9ebb-62d21a110f88" providerId="ADAL" clId="{CB3C4DBF-5084-4273-92D2-62E272FB5241}" dt="2020-06-11T02:49:32.752" v="170" actId="478"/>
        <pc:sldMkLst>
          <pc:docMk/>
          <pc:sldMk cId="771259271" sldId="280"/>
        </pc:sldMkLst>
        <pc:picChg chg="del">
          <ac:chgData name="Cecily Arkell" userId="27dba7d8-c53e-4e6f-9ebb-62d21a110f88" providerId="ADAL" clId="{CB3C4DBF-5084-4273-92D2-62E272FB5241}" dt="2020-06-11T02:49:32.752" v="170" actId="478"/>
          <ac:picMkLst>
            <pc:docMk/>
            <pc:sldMk cId="771259271" sldId="280"/>
            <ac:picMk id="4" creationId="{00000000-0000-0000-0000-000000000000}"/>
          </ac:picMkLst>
        </pc:picChg>
        <pc:picChg chg="del">
          <ac:chgData name="Cecily Arkell" userId="27dba7d8-c53e-4e6f-9ebb-62d21a110f88" providerId="ADAL" clId="{CB3C4DBF-5084-4273-92D2-62E272FB5241}" dt="2020-06-11T02:43:39.640" v="52" actId="478"/>
          <ac:picMkLst>
            <pc:docMk/>
            <pc:sldMk cId="771259271" sldId="280"/>
            <ac:picMk id="8" creationId="{748921AD-17DC-4806-A123-F3BEB9531E8D}"/>
          </ac:picMkLst>
        </pc:picChg>
        <pc:picChg chg="add mod ord">
          <ac:chgData name="Cecily Arkell" userId="27dba7d8-c53e-4e6f-9ebb-62d21a110f88" providerId="ADAL" clId="{CB3C4DBF-5084-4273-92D2-62E272FB5241}" dt="2020-06-11T02:43:36.678" v="51" actId="167"/>
          <ac:picMkLst>
            <pc:docMk/>
            <pc:sldMk cId="771259271" sldId="280"/>
            <ac:picMk id="10" creationId="{B5B677C1-59C8-402A-8624-5EDCBA463E8B}"/>
          </ac:picMkLst>
        </pc:picChg>
        <pc:picChg chg="add mod ord">
          <ac:chgData name="Cecily Arkell" userId="27dba7d8-c53e-4e6f-9ebb-62d21a110f88" providerId="ADAL" clId="{CB3C4DBF-5084-4273-92D2-62E272FB5241}" dt="2020-06-11T02:49:31.915" v="169" actId="167"/>
          <ac:picMkLst>
            <pc:docMk/>
            <pc:sldMk cId="771259271" sldId="280"/>
            <ac:picMk id="11" creationId="{A77C2BAB-0022-445A-9481-13763F359895}"/>
          </ac:picMkLst>
        </pc:picChg>
      </pc:sldChg>
      <pc:sldChg chg="addSp delSp modSp mod">
        <pc:chgData name="Cecily Arkell" userId="27dba7d8-c53e-4e6f-9ebb-62d21a110f88" providerId="ADAL" clId="{CB3C4DBF-5084-4273-92D2-62E272FB5241}" dt="2020-06-11T02:49:45.154" v="176" actId="478"/>
        <pc:sldMkLst>
          <pc:docMk/>
          <pc:sldMk cId="203676216" sldId="281"/>
        </pc:sldMkLst>
        <pc:picChg chg="del">
          <ac:chgData name="Cecily Arkell" userId="27dba7d8-c53e-4e6f-9ebb-62d21a110f88" providerId="ADAL" clId="{CB3C4DBF-5084-4273-92D2-62E272FB5241}" dt="2020-06-11T02:49:45.154" v="176" actId="478"/>
          <ac:picMkLst>
            <pc:docMk/>
            <pc:sldMk cId="203676216" sldId="281"/>
            <ac:picMk id="4" creationId="{00000000-0000-0000-0000-000000000000}"/>
          </ac:picMkLst>
        </pc:picChg>
        <pc:picChg chg="del">
          <ac:chgData name="Cecily Arkell" userId="27dba7d8-c53e-4e6f-9ebb-62d21a110f88" providerId="ADAL" clId="{CB3C4DBF-5084-4273-92D2-62E272FB5241}" dt="2020-06-11T02:43:24.954" v="48" actId="478"/>
          <ac:picMkLst>
            <pc:docMk/>
            <pc:sldMk cId="203676216" sldId="281"/>
            <ac:picMk id="9" creationId="{4787BA33-266D-4D15-95FC-54CA1D5718DB}"/>
          </ac:picMkLst>
        </pc:picChg>
        <pc:picChg chg="add mod ord">
          <ac:chgData name="Cecily Arkell" userId="27dba7d8-c53e-4e6f-9ebb-62d21a110f88" providerId="ADAL" clId="{CB3C4DBF-5084-4273-92D2-62E272FB5241}" dt="2020-06-11T02:43:23.410" v="47" actId="167"/>
          <ac:picMkLst>
            <pc:docMk/>
            <pc:sldMk cId="203676216" sldId="281"/>
            <ac:picMk id="12" creationId="{EEF7B190-6113-4CCF-920D-CE72257D4FC3}"/>
          </ac:picMkLst>
        </pc:picChg>
        <pc:picChg chg="add mod ord">
          <ac:chgData name="Cecily Arkell" userId="27dba7d8-c53e-4e6f-9ebb-62d21a110f88" providerId="ADAL" clId="{CB3C4DBF-5084-4273-92D2-62E272FB5241}" dt="2020-06-11T02:49:44.310" v="175" actId="167"/>
          <ac:picMkLst>
            <pc:docMk/>
            <pc:sldMk cId="203676216" sldId="281"/>
            <ac:picMk id="13" creationId="{A672C3F0-D450-49B0-B977-145AFEB0F449}"/>
          </ac:picMkLst>
        </pc:picChg>
      </pc:sldChg>
      <pc:sldChg chg="addSp delSp modSp mod">
        <pc:chgData name="Cecily Arkell" userId="27dba7d8-c53e-4e6f-9ebb-62d21a110f88" providerId="ADAL" clId="{CB3C4DBF-5084-4273-92D2-62E272FB5241}" dt="2020-06-11T02:47:22.079" v="126" actId="478"/>
        <pc:sldMkLst>
          <pc:docMk/>
          <pc:sldMk cId="2449020985" sldId="282"/>
        </pc:sldMkLst>
        <pc:picChg chg="del">
          <ac:chgData name="Cecily Arkell" userId="27dba7d8-c53e-4e6f-9ebb-62d21a110f88" providerId="ADAL" clId="{CB3C4DBF-5084-4273-92D2-62E272FB5241}" dt="2020-06-11T02:47:22.079" v="126" actId="478"/>
          <ac:picMkLst>
            <pc:docMk/>
            <pc:sldMk cId="2449020985" sldId="282"/>
            <ac:picMk id="7" creationId="{00000000-0000-0000-0000-000000000000}"/>
          </ac:picMkLst>
        </pc:picChg>
        <pc:picChg chg="del">
          <ac:chgData name="Cecily Arkell" userId="27dba7d8-c53e-4e6f-9ebb-62d21a110f88" providerId="ADAL" clId="{CB3C4DBF-5084-4273-92D2-62E272FB5241}" dt="2020-06-11T02:45:16.929" v="94" actId="478"/>
          <ac:picMkLst>
            <pc:docMk/>
            <pc:sldMk cId="2449020985" sldId="282"/>
            <ac:picMk id="8" creationId="{4178A32D-B25A-49C5-BA25-F6A7051A9523}"/>
          </ac:picMkLst>
        </pc:picChg>
        <pc:picChg chg="add mod ord">
          <ac:chgData name="Cecily Arkell" userId="27dba7d8-c53e-4e6f-9ebb-62d21a110f88" providerId="ADAL" clId="{CB3C4DBF-5084-4273-92D2-62E272FB5241}" dt="2020-06-11T02:45:15.587" v="93" actId="171"/>
          <ac:picMkLst>
            <pc:docMk/>
            <pc:sldMk cId="2449020985" sldId="282"/>
            <ac:picMk id="10" creationId="{77773173-BB6F-4C9E-9940-64F51D27FE10}"/>
          </ac:picMkLst>
        </pc:picChg>
        <pc:picChg chg="add mod ord">
          <ac:chgData name="Cecily Arkell" userId="27dba7d8-c53e-4e6f-9ebb-62d21a110f88" providerId="ADAL" clId="{CB3C4DBF-5084-4273-92D2-62E272FB5241}" dt="2020-06-11T02:47:20.281" v="125" actId="167"/>
          <ac:picMkLst>
            <pc:docMk/>
            <pc:sldMk cId="2449020985" sldId="282"/>
            <ac:picMk id="11" creationId="{3502CEDF-DEC0-4FFF-8AEA-098E8CF7C150}"/>
          </ac:picMkLst>
        </pc:picChg>
      </pc:sldChg>
      <pc:sldChg chg="addSp delSp modSp mod">
        <pc:chgData name="Cecily Arkell" userId="27dba7d8-c53e-4e6f-9ebb-62d21a110f88" providerId="ADAL" clId="{CB3C4DBF-5084-4273-92D2-62E272FB5241}" dt="2020-06-11T02:47:11.451" v="123" actId="478"/>
        <pc:sldMkLst>
          <pc:docMk/>
          <pc:sldMk cId="585759715" sldId="283"/>
        </pc:sldMkLst>
        <pc:picChg chg="del">
          <ac:chgData name="Cecily Arkell" userId="27dba7d8-c53e-4e6f-9ebb-62d21a110f88" providerId="ADAL" clId="{CB3C4DBF-5084-4273-92D2-62E272FB5241}" dt="2020-06-11T02:45:22.820" v="97" actId="478"/>
          <ac:picMkLst>
            <pc:docMk/>
            <pc:sldMk cId="585759715" sldId="283"/>
            <ac:picMk id="6" creationId="{7B347A89-33DB-49B8-BC98-29B6BE88E514}"/>
          </ac:picMkLst>
        </pc:picChg>
        <pc:picChg chg="del">
          <ac:chgData name="Cecily Arkell" userId="27dba7d8-c53e-4e6f-9ebb-62d21a110f88" providerId="ADAL" clId="{CB3C4DBF-5084-4273-92D2-62E272FB5241}" dt="2020-06-11T02:47:11.451" v="123" actId="478"/>
          <ac:picMkLst>
            <pc:docMk/>
            <pc:sldMk cId="585759715" sldId="283"/>
            <ac:picMk id="7" creationId="{00000000-0000-0000-0000-000000000000}"/>
          </ac:picMkLst>
        </pc:picChg>
        <pc:picChg chg="add mod ord">
          <ac:chgData name="Cecily Arkell" userId="27dba7d8-c53e-4e6f-9ebb-62d21a110f88" providerId="ADAL" clId="{CB3C4DBF-5084-4273-92D2-62E272FB5241}" dt="2020-06-11T02:45:21.276" v="96" actId="171"/>
          <ac:picMkLst>
            <pc:docMk/>
            <pc:sldMk cId="585759715" sldId="283"/>
            <ac:picMk id="9" creationId="{B8DC07E2-6226-46F6-AB7A-FBD0587CD1F7}"/>
          </ac:picMkLst>
        </pc:picChg>
        <pc:picChg chg="add del mod ord">
          <ac:chgData name="Cecily Arkell" userId="27dba7d8-c53e-4e6f-9ebb-62d21a110f88" providerId="ADAL" clId="{CB3C4DBF-5084-4273-92D2-62E272FB5241}" dt="2020-06-11T02:46:48.326" v="115" actId="478"/>
          <ac:picMkLst>
            <pc:docMk/>
            <pc:sldMk cId="585759715" sldId="283"/>
            <ac:picMk id="10" creationId="{17339271-0A9D-4289-BC3B-F7D73AFF92A4}"/>
          </ac:picMkLst>
        </pc:picChg>
        <pc:picChg chg="add del mod ord">
          <ac:chgData name="Cecily Arkell" userId="27dba7d8-c53e-4e6f-9ebb-62d21a110f88" providerId="ADAL" clId="{CB3C4DBF-5084-4273-92D2-62E272FB5241}" dt="2020-06-11T02:47:08.980" v="122" actId="171"/>
          <ac:picMkLst>
            <pc:docMk/>
            <pc:sldMk cId="585759715" sldId="283"/>
            <ac:picMk id="11" creationId="{986B1223-9962-470A-8014-CB42645D584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B48F5-BACC-47D6-A0F7-82FBF9C6BC85}" type="datetimeFigureOut">
              <a:rPr lang="en-US"/>
              <a:t>7/6/2020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ACAF8E-318A-4EFE-8633-D9E72ABCE0ED}" type="slidenum">
              <a:rPr/>
              <a:t>‹#›</a:t>
            </a:fld>
            <a:endParaRPr/>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1CD00-5424-4675-AB18-2C419B060449}" type="datetimeFigureOut">
              <a:rPr lang="en-US"/>
              <a:t>7/6/2020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CF44-2B13-41B4-A334-1CDF534EEBBF}" type="slidenum">
              <a:rPr/>
              <a:t>‹#›</a:t>
            </a:fld>
            <a:endParaRPr/>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8" name="Rectangle 1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389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78292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6132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93752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8398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C0096-1860-4642-9CD2-0079EA5E7CD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381805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37538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573335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7CC0096-1860-4642-9CD2-0079EA5E7CD1}" type="datetimeFigureOut">
              <a:rPr lang="en-US" smtClean="0"/>
              <a:t>7/6/2020</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CC0096-1860-4642-9CD2-0079EA5E7CD1}"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35714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235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19249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CC0096-1860-4642-9CD2-0079EA5E7CD1}"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8253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CC0096-1860-4642-9CD2-0079EA5E7CD1}"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61977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2066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88038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8" name="Rectangle 7" descr="An empty placeholder to add an image. Click on the placeholder and select the image that you wish to add."/>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1083584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CC0096-1860-4642-9CD2-0079EA5E7CD1}" type="datetimeFigureOut">
              <a:rPr lang="en-US" smtClean="0"/>
              <a:pPr/>
              <a:t>7/6/2020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378904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5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5.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049EB1-D7E4-477A-99A2-579849489345}"/>
              </a:ext>
            </a:extLst>
          </p:cNvPr>
          <p:cNvPicPr/>
          <p:nvPr/>
        </p:nvPicPr>
        <p:blipFill>
          <a:blip r:embed="rId2"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pic>
        <p:nvPicPr>
          <p:cNvPr id="6" name="Picture 5">
            <a:extLst>
              <a:ext uri="{FF2B5EF4-FFF2-40B4-BE49-F238E27FC236}">
                <a16:creationId xmlns:a16="http://schemas.microsoft.com/office/drawing/2014/main" id="{E78FDB04-08DF-4D4A-9FA7-22AF722E4E9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14131" y="4066386"/>
            <a:ext cx="3236400" cy="2476800"/>
          </a:xfrm>
          <a:prstGeom prst="rect">
            <a:avLst/>
          </a:prstGeom>
        </p:spPr>
      </p:pic>
      <p:sp>
        <p:nvSpPr>
          <p:cNvPr id="2" name="Title 1"/>
          <p:cNvSpPr>
            <a:spLocks noGrp="1"/>
          </p:cNvSpPr>
          <p:nvPr>
            <p:ph type="ctrTitle"/>
          </p:nvPr>
        </p:nvSpPr>
        <p:spPr>
          <a:xfrm>
            <a:off x="623391" y="2420888"/>
            <a:ext cx="9217024" cy="1646302"/>
          </a:xfrm>
        </p:spPr>
        <p:txBody>
          <a:bodyPr/>
          <a:lstStyle/>
          <a:p>
            <a:pPr algn="ctr"/>
            <a:r>
              <a:rPr lang="en-AU" sz="8000" dirty="0"/>
              <a:t>What do </a:t>
            </a:r>
            <a:br>
              <a:rPr lang="en-AU" sz="8000" dirty="0"/>
            </a:br>
            <a:r>
              <a:rPr lang="en-AU" sz="8000" dirty="0"/>
              <a:t>STEM Skills </a:t>
            </a:r>
            <a:br>
              <a:rPr lang="en-AU" sz="8000" dirty="0"/>
            </a:br>
            <a:r>
              <a:rPr lang="en-AU" sz="8000" dirty="0"/>
              <a:t>look like?</a:t>
            </a:r>
            <a:endParaRPr sz="8000" dirty="0"/>
          </a:p>
        </p:txBody>
      </p:sp>
      <p:pic>
        <p:nvPicPr>
          <p:cNvPr id="15" name="Picture 14">
            <a:extLst>
              <a:ext uri="{FF2B5EF4-FFF2-40B4-BE49-F238E27FC236}">
                <a16:creationId xmlns:a16="http://schemas.microsoft.com/office/drawing/2014/main" id="{1D60EF93-A56F-43EE-99B8-B34AA3CE9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spTree>
    <p:extLst>
      <p:ext uri="{BB962C8B-B14F-4D97-AF65-F5344CB8AC3E}">
        <p14:creationId xmlns:p14="http://schemas.microsoft.com/office/powerpoint/2010/main" val="242453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8A20CB-E329-4EDF-AE6B-7E701EABB5F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4 – Good Grandchild</a:t>
            </a:r>
            <a:endParaRPr dirty="0"/>
          </a:p>
        </p:txBody>
      </p:sp>
      <p:sp>
        <p:nvSpPr>
          <p:cNvPr id="14" name="Content Placeholder 13"/>
          <p:cNvSpPr>
            <a:spLocks noGrp="1"/>
          </p:cNvSpPr>
          <p:nvPr>
            <p:ph idx="1"/>
          </p:nvPr>
        </p:nvSpPr>
        <p:spPr>
          <a:xfrm>
            <a:off x="658706" y="1420435"/>
            <a:ext cx="8596668" cy="3880773"/>
          </a:xfrm>
        </p:spPr>
        <p:txBody>
          <a:bodyPr>
            <a:noAutofit/>
          </a:bodyPr>
          <a:lstStyle/>
          <a:p>
            <a:pPr marL="0" indent="0">
              <a:buNone/>
            </a:pPr>
            <a:r>
              <a:rPr lang="en-AU" sz="2400" dirty="0"/>
              <a:t>Your Nanna has broken her hip and has asked if you can help with her overgrown garden.</a:t>
            </a:r>
          </a:p>
          <a:p>
            <a:r>
              <a:rPr lang="en-AU" sz="2400" dirty="0"/>
              <a:t>Options to consider:</a:t>
            </a:r>
          </a:p>
          <a:p>
            <a:pPr lvl="1"/>
            <a:r>
              <a:rPr lang="en-AU" sz="2000" dirty="0"/>
              <a:t>Doing the gardening yourself. This will take most of your Saturday and you will miss out on playing basketball with your friends at the local courts. Also, you have no idea how to tell a weed from a plant.</a:t>
            </a:r>
          </a:p>
          <a:p>
            <a:pPr lvl="1"/>
            <a:r>
              <a:rPr lang="en-AU" sz="2000" dirty="0"/>
              <a:t>Or you could get your friends to help you. It will take a lot less time and you can still play basketball! Plus your friend Phillip often helps his grandparents with their garden and will likely provide you with some good advice. </a:t>
            </a:r>
          </a:p>
          <a:p>
            <a:pPr marL="342900" lvl="1" indent="-342900"/>
            <a:r>
              <a:rPr lang="en-AU" sz="2400" dirty="0"/>
              <a:t>Which option would you choose and why?</a:t>
            </a:r>
          </a:p>
          <a:p>
            <a:pPr marL="342900" lvl="1" indent="-342900"/>
            <a:r>
              <a:rPr lang="en-AU" sz="2400" dirty="0"/>
              <a:t>What skill have you used here?</a:t>
            </a:r>
          </a:p>
          <a:p>
            <a:pPr lvl="1"/>
            <a:endParaRPr lang="en-AU" sz="2000" dirty="0"/>
          </a:p>
          <a:p>
            <a:pPr lvl="1"/>
            <a:endParaRPr lang="en-AU" sz="2000" dirty="0"/>
          </a:p>
          <a:p>
            <a:pPr lvl="1"/>
            <a:endParaRPr lang="en-AU" sz="2000" dirty="0"/>
          </a:p>
          <a:p>
            <a:endParaRPr lang="en-AU" sz="2000" dirty="0"/>
          </a:p>
          <a:p>
            <a:endParaRPr lang="en-AU" sz="2000" dirty="0"/>
          </a:p>
        </p:txBody>
      </p:sp>
      <p:pic>
        <p:nvPicPr>
          <p:cNvPr id="8" name="Picture 7">
            <a:extLst>
              <a:ext uri="{FF2B5EF4-FFF2-40B4-BE49-F238E27FC236}">
                <a16:creationId xmlns:a16="http://schemas.microsoft.com/office/drawing/2014/main" id="{2D2B425D-5F37-4421-91C1-971DAAF7E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7" name="Picture 6">
            <a:extLst>
              <a:ext uri="{FF2B5EF4-FFF2-40B4-BE49-F238E27FC236}">
                <a16:creationId xmlns:a16="http://schemas.microsoft.com/office/drawing/2014/main" id="{EB3AC8F1-6106-44C6-869E-FA46EEAFBF83}"/>
              </a:ext>
            </a:extLst>
          </p:cNvPr>
          <p:cNvPicPr/>
          <p:nvPr/>
        </p:nvPicPr>
        <p:blipFill>
          <a:blip r:embed="rId4"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395011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62F764-F9C9-4A34-AD87-55F618F34D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SKILL - Teamwork</a:t>
            </a:r>
          </a:p>
        </p:txBody>
      </p:sp>
      <p:sp>
        <p:nvSpPr>
          <p:cNvPr id="3" name="Content Placeholder 2"/>
          <p:cNvSpPr>
            <a:spLocks noGrp="1"/>
          </p:cNvSpPr>
          <p:nvPr>
            <p:ph idx="1"/>
          </p:nvPr>
        </p:nvSpPr>
        <p:spPr>
          <a:xfrm>
            <a:off x="677334" y="1556792"/>
            <a:ext cx="8596668" cy="3880773"/>
          </a:xfrm>
        </p:spPr>
        <p:txBody>
          <a:bodyPr>
            <a:normAutofit/>
          </a:bodyPr>
          <a:lstStyle/>
          <a:p>
            <a:pPr marL="0" indent="0">
              <a:buNone/>
            </a:pPr>
            <a:r>
              <a:rPr lang="en-AU" sz="2400" dirty="0"/>
              <a:t>If you chose working together and utilising the skills of your friends, you achieved a better outcome – getting the task done quickly and efficiently.</a:t>
            </a:r>
          </a:p>
          <a:p>
            <a:r>
              <a:rPr lang="en-AU" sz="2400" dirty="0"/>
              <a:t>Everyone brings different skills and experience to a team and these differences make a team more effective.</a:t>
            </a:r>
          </a:p>
          <a:p>
            <a:r>
              <a:rPr lang="en-AU" sz="2400" i="1" dirty="0"/>
              <a:t>Teamwork</a:t>
            </a:r>
            <a:r>
              <a:rPr lang="en-AU" sz="2400" dirty="0"/>
              <a:t> is another vital skill for working in STEM. Think about including experts in your team so you don’t need to know everything.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784" y="4473200"/>
            <a:ext cx="2366780" cy="2366780"/>
          </a:xfrm>
          <a:prstGeom prst="rect">
            <a:avLst/>
          </a:prstGeom>
        </p:spPr>
      </p:pic>
      <p:pic>
        <p:nvPicPr>
          <p:cNvPr id="10" name="Picture 9">
            <a:extLst>
              <a:ext uri="{FF2B5EF4-FFF2-40B4-BE49-F238E27FC236}">
                <a16:creationId xmlns:a16="http://schemas.microsoft.com/office/drawing/2014/main" id="{9C27FA3B-9E30-4A94-877E-02EA66C612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9" name="Picture 8">
            <a:extLst>
              <a:ext uri="{FF2B5EF4-FFF2-40B4-BE49-F238E27FC236}">
                <a16:creationId xmlns:a16="http://schemas.microsoft.com/office/drawing/2014/main" id="{B266408B-1159-42AB-83C3-3BD4CCFE4A1E}"/>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558902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8E40B0-5EC6-4F1A-99E0-6624441B2BB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5 – Best Path</a:t>
            </a:r>
            <a:endParaRPr dirty="0"/>
          </a:p>
        </p:txBody>
      </p:sp>
      <p:sp>
        <p:nvSpPr>
          <p:cNvPr id="14" name="Content Placeholder 13"/>
          <p:cNvSpPr>
            <a:spLocks noGrp="1"/>
          </p:cNvSpPr>
          <p:nvPr>
            <p:ph idx="1"/>
          </p:nvPr>
        </p:nvSpPr>
        <p:spPr>
          <a:xfrm>
            <a:off x="551384" y="1484784"/>
            <a:ext cx="8596668" cy="3880773"/>
          </a:xfrm>
        </p:spPr>
        <p:txBody>
          <a:bodyPr>
            <a:noAutofit/>
          </a:bodyPr>
          <a:lstStyle/>
          <a:p>
            <a:pPr marL="0" indent="0">
              <a:buNone/>
            </a:pPr>
            <a:r>
              <a:rPr lang="en-AU" sz="2200" dirty="0"/>
              <a:t>On school camp, you have the opportunity to go orienteering. </a:t>
            </a:r>
            <a:br>
              <a:rPr lang="en-AU" sz="2200" dirty="0"/>
            </a:br>
            <a:r>
              <a:rPr lang="en-AU" sz="2200" i="1" dirty="0"/>
              <a:t>This is when you learn to use a compass to help you to navigate to different places (checkpoints).</a:t>
            </a:r>
          </a:p>
          <a:p>
            <a:pPr lvl="1"/>
            <a:r>
              <a:rPr lang="en-AU" sz="2000" dirty="0"/>
              <a:t>One student tells the class he knows how to use a compass so most people decided to follow him rather than navigating for themselves. They follow along from checkpoint to checkpoint, in alphabetical order, eventually completing the course.</a:t>
            </a:r>
          </a:p>
          <a:p>
            <a:pPr lvl="1"/>
            <a:r>
              <a:rPr lang="en-AU" sz="2000" dirty="0"/>
              <a:t>You decide to make sure you get practice using the compass and find the checkpoints yourself. You also find out that if you climb a tree, you can actually see all of the flags at the checkpoints and you won’t have to back track if you visit them out of alphabetical order (no one said you couldn’t do this!) You reached the final checkpoint before the rest of the class and walked a shorter distance!</a:t>
            </a:r>
          </a:p>
          <a:p>
            <a:r>
              <a:rPr lang="en-AU" sz="2200" dirty="0"/>
              <a:t>What skill did you use?</a:t>
            </a:r>
            <a:endParaRPr sz="2200" dirty="0"/>
          </a:p>
        </p:txBody>
      </p:sp>
      <p:pic>
        <p:nvPicPr>
          <p:cNvPr id="9" name="Picture 8">
            <a:extLst>
              <a:ext uri="{FF2B5EF4-FFF2-40B4-BE49-F238E27FC236}">
                <a16:creationId xmlns:a16="http://schemas.microsoft.com/office/drawing/2014/main" id="{81A42956-5E2E-408E-A70C-D66170959C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E0D2354A-BBED-4567-947F-A2E593AD8DC2}"/>
              </a:ext>
            </a:extLst>
          </p:cNvPr>
          <p:cNvPicPr/>
          <p:nvPr/>
        </p:nvPicPr>
        <p:blipFill>
          <a:blip r:embed="rId4"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682231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F99EB9-D885-47F4-BBCE-431628E6CE7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SKILL - Independent Thinking</a:t>
            </a:r>
          </a:p>
        </p:txBody>
      </p:sp>
      <p:sp>
        <p:nvSpPr>
          <p:cNvPr id="3" name="Content Placeholder 2"/>
          <p:cNvSpPr>
            <a:spLocks noGrp="1"/>
          </p:cNvSpPr>
          <p:nvPr>
            <p:ph idx="1"/>
          </p:nvPr>
        </p:nvSpPr>
        <p:spPr>
          <a:xfrm>
            <a:off x="653053" y="1628800"/>
            <a:ext cx="8596668" cy="3880773"/>
          </a:xfrm>
        </p:spPr>
        <p:txBody>
          <a:bodyPr>
            <a:normAutofit/>
          </a:bodyPr>
          <a:lstStyle/>
          <a:p>
            <a:r>
              <a:rPr lang="en-AU" sz="2400" dirty="0"/>
              <a:t>Would you jump off a cliff if everyone else did?............ It is important to think for yourself.</a:t>
            </a:r>
          </a:p>
          <a:p>
            <a:r>
              <a:rPr lang="en-AU" sz="2400" dirty="0"/>
              <a:t>By not following the crowd and doing things the same way they’ve always been done, you are ‘thinking outside the box’ and will find you come up with some amazing ideas!</a:t>
            </a:r>
          </a:p>
          <a:p>
            <a:r>
              <a:rPr lang="en-AU" sz="2400" dirty="0"/>
              <a:t>Inventors are very good at </a:t>
            </a:r>
            <a:r>
              <a:rPr lang="en-AU" sz="2400" i="1" dirty="0"/>
              <a:t>independent thinking</a:t>
            </a:r>
            <a:r>
              <a:rPr lang="en-AU" sz="2400" dirty="0"/>
              <a:t> and this is another important STEM skill.</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915" y="4539618"/>
            <a:ext cx="3109793" cy="2251919"/>
          </a:xfrm>
          <a:prstGeom prst="rect">
            <a:avLst/>
          </a:prstGeom>
        </p:spPr>
      </p:pic>
      <p:pic>
        <p:nvPicPr>
          <p:cNvPr id="11" name="Picture 10">
            <a:extLst>
              <a:ext uri="{FF2B5EF4-FFF2-40B4-BE49-F238E27FC236}">
                <a16:creationId xmlns:a16="http://schemas.microsoft.com/office/drawing/2014/main" id="{0302EC9A-D32C-4989-B82E-B2AC1E4AD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8CCC434A-C7CD-4939-9DF5-4C709A7F4DD3}"/>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179413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C1BFD92-0A70-4E48-97AD-369878B941D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6 – Nervous Presenters!</a:t>
            </a:r>
            <a:endParaRPr dirty="0"/>
          </a:p>
        </p:txBody>
      </p:sp>
      <p:sp>
        <p:nvSpPr>
          <p:cNvPr id="14" name="Content Placeholder 13"/>
          <p:cNvSpPr>
            <a:spLocks noGrp="1"/>
          </p:cNvSpPr>
          <p:nvPr>
            <p:ph idx="1"/>
          </p:nvPr>
        </p:nvSpPr>
        <p:spPr>
          <a:xfrm>
            <a:off x="686462" y="1471925"/>
            <a:ext cx="8596668" cy="4176464"/>
          </a:xfrm>
        </p:spPr>
        <p:txBody>
          <a:bodyPr>
            <a:normAutofit fontScale="85000" lnSpcReduction="20000"/>
          </a:bodyPr>
          <a:lstStyle/>
          <a:p>
            <a:pPr marL="0" indent="0">
              <a:buNone/>
            </a:pPr>
            <a:r>
              <a:rPr lang="en-AU" sz="2600" dirty="0"/>
              <a:t>As part of your studies on government, your teacher assigns a group project to research how laws are made in Australia.</a:t>
            </a:r>
          </a:p>
          <a:p>
            <a:pPr lvl="1"/>
            <a:r>
              <a:rPr lang="en-AU" sz="2400" dirty="0"/>
              <a:t>After researching, your group will do a presentation to the class about what the group has found.</a:t>
            </a:r>
          </a:p>
          <a:p>
            <a:pPr lvl="1"/>
            <a:r>
              <a:rPr lang="en-AU" sz="2400" dirty="0"/>
              <a:t>Two people refuse to speak in front of the class as they are too anxious. </a:t>
            </a:r>
          </a:p>
          <a:p>
            <a:pPr lvl="1"/>
            <a:r>
              <a:rPr lang="en-AU" sz="2400" dirty="0"/>
              <a:t>You suggest that perhaps your group could do a video presentation instead, in a news broadcast style. You check with your teacher who thinks that this is a great idea as it also covers some of your learnings in Digital Technologies and English.</a:t>
            </a:r>
          </a:p>
          <a:p>
            <a:pPr lvl="1"/>
            <a:r>
              <a:rPr lang="en-AU" sz="2400" dirty="0"/>
              <a:t>Your group ends up getting a really good mark (and also learns a lot about laws in Australia and video editing!)</a:t>
            </a:r>
          </a:p>
          <a:p>
            <a:pPr marL="342900" lvl="1" indent="-342900"/>
            <a:r>
              <a:rPr lang="en-AU" sz="2600" dirty="0"/>
              <a:t>What skill did you use?</a:t>
            </a:r>
          </a:p>
          <a:p>
            <a:pPr lvl="1"/>
            <a:endParaRPr lang="en-AU" sz="2000" dirty="0"/>
          </a:p>
          <a:p>
            <a:pPr lvl="1"/>
            <a:endParaRPr sz="2000" dirty="0"/>
          </a:p>
        </p:txBody>
      </p:sp>
      <p:pic>
        <p:nvPicPr>
          <p:cNvPr id="10" name="Picture 9">
            <a:extLst>
              <a:ext uri="{FF2B5EF4-FFF2-40B4-BE49-F238E27FC236}">
                <a16:creationId xmlns:a16="http://schemas.microsoft.com/office/drawing/2014/main" id="{9AB91463-154B-4290-AF33-E12218208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9" name="Picture 8">
            <a:extLst>
              <a:ext uri="{FF2B5EF4-FFF2-40B4-BE49-F238E27FC236}">
                <a16:creationId xmlns:a16="http://schemas.microsoft.com/office/drawing/2014/main" id="{6C13C12D-F81B-47CE-9A3D-93849A78F315}"/>
              </a:ext>
            </a:extLst>
          </p:cNvPr>
          <p:cNvPicPr/>
          <p:nvPr/>
        </p:nvPicPr>
        <p:blipFill>
          <a:blip r:embed="rId4"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226258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7BA06B-F118-4E44-B7FA-CC0B7DCC9B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SKILL - Initiative</a:t>
            </a:r>
          </a:p>
        </p:txBody>
      </p:sp>
      <p:sp>
        <p:nvSpPr>
          <p:cNvPr id="3" name="Content Placeholder 2"/>
          <p:cNvSpPr>
            <a:spLocks noGrp="1"/>
          </p:cNvSpPr>
          <p:nvPr>
            <p:ph idx="1"/>
          </p:nvPr>
        </p:nvSpPr>
        <p:spPr>
          <a:xfrm>
            <a:off x="551384" y="1556792"/>
            <a:ext cx="8596668" cy="3880773"/>
          </a:xfrm>
        </p:spPr>
        <p:txBody>
          <a:bodyPr>
            <a:normAutofit/>
          </a:bodyPr>
          <a:lstStyle/>
          <a:p>
            <a:pPr marL="0" indent="0">
              <a:buNone/>
            </a:pPr>
            <a:r>
              <a:rPr lang="en-AU" sz="2000" dirty="0"/>
              <a:t>You thought about how you could overcome the problem then asked your teacher if that would fit the assignment – this shows </a:t>
            </a:r>
            <a:r>
              <a:rPr lang="en-AU" sz="2000" i="1" dirty="0"/>
              <a:t>initiative</a:t>
            </a:r>
            <a:r>
              <a:rPr lang="en-AU" sz="2000" dirty="0"/>
              <a:t>.</a:t>
            </a:r>
          </a:p>
          <a:p>
            <a:r>
              <a:rPr lang="en-AU" sz="2000" dirty="0"/>
              <a:t>You didn’t just give up on the problem. You took a risk (your teacher may have said no) to help solve the issue.</a:t>
            </a:r>
          </a:p>
          <a:p>
            <a:r>
              <a:rPr lang="en-AU" sz="2000" dirty="0"/>
              <a:t>Initiative is all about exploring and taking calculated risks with an open mind. It’s about going a step further without prompting and thinking ahead about consequences or outcomes.</a:t>
            </a:r>
          </a:p>
          <a:p>
            <a:r>
              <a:rPr lang="en-AU" sz="2000" dirty="0"/>
              <a:t>You don’t always have success from taking these risks but you will always learn something!</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59" t="8503" r="3273"/>
          <a:stretch/>
        </p:blipFill>
        <p:spPr>
          <a:xfrm>
            <a:off x="3719736" y="4551241"/>
            <a:ext cx="3528392" cy="2306759"/>
          </a:xfrm>
          <a:prstGeom prst="rect">
            <a:avLst/>
          </a:prstGeom>
        </p:spPr>
      </p:pic>
      <p:pic>
        <p:nvPicPr>
          <p:cNvPr id="9" name="Picture 8">
            <a:extLst>
              <a:ext uri="{FF2B5EF4-FFF2-40B4-BE49-F238E27FC236}">
                <a16:creationId xmlns:a16="http://schemas.microsoft.com/office/drawing/2014/main" id="{CF492C19-A188-4734-BFA9-C75411A0C9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1973696F-EF5D-49DE-85FC-36BE4F881690}"/>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1969019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A012F3-AAA4-411D-9683-F3A6262A330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7 – Surprise Party!</a:t>
            </a:r>
            <a:endParaRPr dirty="0"/>
          </a:p>
        </p:txBody>
      </p:sp>
      <p:sp>
        <p:nvSpPr>
          <p:cNvPr id="14" name="Content Placeholder 13"/>
          <p:cNvSpPr>
            <a:spLocks noGrp="1"/>
          </p:cNvSpPr>
          <p:nvPr>
            <p:ph idx="1"/>
          </p:nvPr>
        </p:nvSpPr>
        <p:spPr>
          <a:xfrm>
            <a:off x="677334" y="1628801"/>
            <a:ext cx="8082962" cy="4412562"/>
          </a:xfrm>
        </p:spPr>
        <p:txBody>
          <a:bodyPr>
            <a:normAutofit lnSpcReduction="10000"/>
          </a:bodyPr>
          <a:lstStyle/>
          <a:p>
            <a:pPr marL="0" indent="0">
              <a:buNone/>
            </a:pPr>
            <a:r>
              <a:rPr lang="en-AU" sz="2200" dirty="0"/>
              <a:t>You are organising a surprise birthday party for your best friend. It’s going to be a picnic at a ‘secret park’ in your area. It is a little hidden but you think everyone in your year knows about it. </a:t>
            </a:r>
          </a:p>
          <a:p>
            <a:pPr lvl="1"/>
            <a:r>
              <a:rPr lang="en-AU" sz="2000" dirty="0"/>
              <a:t>To avoid your best friend finding out about the surprise, you send email invites and make it clear that people are only allowed to discuss the party via email and </a:t>
            </a:r>
            <a:r>
              <a:rPr lang="en-AU" sz="2000" u="sng" dirty="0"/>
              <a:t>not</a:t>
            </a:r>
            <a:r>
              <a:rPr lang="en-AU" sz="2000" dirty="0"/>
              <a:t> in person. </a:t>
            </a:r>
          </a:p>
          <a:p>
            <a:pPr lvl="1"/>
            <a:r>
              <a:rPr lang="en-AU" sz="2000" dirty="0"/>
              <a:t>On the day of the party, only about half of the people attending arrive on time which makes the surprise less special. You later find out that there are actually two ‘secret parks’ in the area and some people went to the other one!</a:t>
            </a:r>
          </a:p>
          <a:p>
            <a:r>
              <a:rPr lang="en-AU" sz="2200" dirty="0"/>
              <a:t>What skill could you have used a little better to stop this happening?</a:t>
            </a:r>
            <a:endParaRPr sz="2200" dirty="0"/>
          </a:p>
        </p:txBody>
      </p:sp>
      <p:pic>
        <p:nvPicPr>
          <p:cNvPr id="9" name="Picture 8">
            <a:extLst>
              <a:ext uri="{FF2B5EF4-FFF2-40B4-BE49-F238E27FC236}">
                <a16:creationId xmlns:a16="http://schemas.microsoft.com/office/drawing/2014/main" id="{5992C271-C013-45BD-9B27-D0BC9657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357D19F7-0F57-4C2B-8C89-3AC9818F4CED}"/>
              </a:ext>
            </a:extLst>
          </p:cNvPr>
          <p:cNvPicPr/>
          <p:nvPr/>
        </p:nvPicPr>
        <p:blipFill>
          <a:blip r:embed="rId4"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323729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6AD634F-1EBB-415E-A77A-EF224D155BB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SKILL - Communication</a:t>
            </a:r>
          </a:p>
        </p:txBody>
      </p:sp>
      <p:sp>
        <p:nvSpPr>
          <p:cNvPr id="3" name="Content Placeholder 2"/>
          <p:cNvSpPr>
            <a:spLocks noGrp="1"/>
          </p:cNvSpPr>
          <p:nvPr>
            <p:ph idx="1"/>
          </p:nvPr>
        </p:nvSpPr>
        <p:spPr>
          <a:xfrm>
            <a:off x="677334" y="1556792"/>
            <a:ext cx="8596668" cy="3880773"/>
          </a:xfrm>
        </p:spPr>
        <p:txBody>
          <a:bodyPr>
            <a:noAutofit/>
          </a:bodyPr>
          <a:lstStyle/>
          <a:p>
            <a:pPr marL="0" indent="0">
              <a:buNone/>
            </a:pPr>
            <a:r>
              <a:rPr lang="en-AU" sz="2200" dirty="0"/>
              <a:t>If you had</a:t>
            </a:r>
            <a:r>
              <a:rPr lang="en-AU" sz="2200" i="1" dirty="0"/>
              <a:t> communicated </a:t>
            </a:r>
            <a:r>
              <a:rPr lang="en-AU" sz="2200" dirty="0"/>
              <a:t>clearly with people everyone would have known which ‘secret park’ the party was being held at (maybe a map or mentioning a landmark close by would have helped).</a:t>
            </a:r>
          </a:p>
          <a:p>
            <a:r>
              <a:rPr lang="en-AU" sz="2200" dirty="0"/>
              <a:t>When working on a STEM problem, communication is really important.</a:t>
            </a:r>
          </a:p>
          <a:p>
            <a:r>
              <a:rPr lang="en-AU" sz="2200" dirty="0"/>
              <a:t>You need to be able to communicate about the problem you’re investigating, how you intend to investigate the problem and also any ideas you have to solve the problem.</a:t>
            </a:r>
          </a:p>
          <a:p>
            <a:r>
              <a:rPr lang="en-AU" sz="2200" dirty="0"/>
              <a:t>When working on a problem in a team, communication is even more important!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620" y="5085184"/>
            <a:ext cx="2736304" cy="1539172"/>
          </a:xfrm>
          <a:prstGeom prst="rect">
            <a:avLst/>
          </a:prstGeom>
        </p:spPr>
      </p:pic>
      <p:pic>
        <p:nvPicPr>
          <p:cNvPr id="9" name="Picture 8">
            <a:extLst>
              <a:ext uri="{FF2B5EF4-FFF2-40B4-BE49-F238E27FC236}">
                <a16:creationId xmlns:a16="http://schemas.microsoft.com/office/drawing/2014/main" id="{8623523F-4245-46F8-B4E3-51D1096672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E96A47A0-F1C4-4DDF-B390-F09D75791CCE}"/>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220162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7C2BAB-0022-445A-9481-13763F35989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8 – Dad’s Phone</a:t>
            </a:r>
            <a:endParaRPr dirty="0"/>
          </a:p>
        </p:txBody>
      </p:sp>
      <p:sp>
        <p:nvSpPr>
          <p:cNvPr id="14" name="Content Placeholder 13"/>
          <p:cNvSpPr>
            <a:spLocks noGrp="1"/>
          </p:cNvSpPr>
          <p:nvPr>
            <p:ph idx="1"/>
          </p:nvPr>
        </p:nvSpPr>
        <p:spPr>
          <a:xfrm>
            <a:off x="677334" y="1484784"/>
            <a:ext cx="8596668" cy="3880773"/>
          </a:xfrm>
        </p:spPr>
        <p:txBody>
          <a:bodyPr>
            <a:normAutofit/>
          </a:bodyPr>
          <a:lstStyle/>
          <a:p>
            <a:pPr marL="0" indent="0">
              <a:buNone/>
            </a:pPr>
            <a:r>
              <a:rPr lang="en-AU" sz="2400" dirty="0"/>
              <a:t>Your Dad just got a new mobile phone that is quite different to his old one. He is finding it really difficult to work it out.</a:t>
            </a:r>
          </a:p>
          <a:p>
            <a:r>
              <a:rPr lang="en-AU" sz="2400" dirty="0"/>
              <a:t>He asks you to help, so you spend some time playing around with the phone to see if you can figure it out. You then teach your Dad what you’ve learnt.</a:t>
            </a:r>
          </a:p>
          <a:p>
            <a:r>
              <a:rPr lang="en-AU" sz="2400" dirty="0"/>
              <a:t>What skill have you used to help out your Dad?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082" y="4401108"/>
            <a:ext cx="2959172" cy="19442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506360A-708A-4977-8EE2-F7F58BEEB0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665F6AFA-FD5A-4ED6-B027-E6B58CCEB5DA}"/>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771259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C603FDF-653B-4D67-8A35-4990F7CC259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SKILL - Digital Literacy</a:t>
            </a:r>
          </a:p>
        </p:txBody>
      </p:sp>
      <p:sp>
        <p:nvSpPr>
          <p:cNvPr id="3" name="Content Placeholder 2"/>
          <p:cNvSpPr>
            <a:spLocks noGrp="1"/>
          </p:cNvSpPr>
          <p:nvPr>
            <p:ph idx="1"/>
          </p:nvPr>
        </p:nvSpPr>
        <p:spPr>
          <a:xfrm>
            <a:off x="767408" y="1700808"/>
            <a:ext cx="8596668" cy="3880773"/>
          </a:xfrm>
        </p:spPr>
        <p:txBody>
          <a:bodyPr>
            <a:normAutofit/>
          </a:bodyPr>
          <a:lstStyle/>
          <a:p>
            <a:pPr marL="0" indent="0">
              <a:buNone/>
            </a:pPr>
            <a:r>
              <a:rPr lang="en-AU" sz="2400" i="1" dirty="0"/>
              <a:t>Digital literacy</a:t>
            </a:r>
            <a:r>
              <a:rPr lang="en-AU" sz="2400" dirty="0"/>
              <a:t> is the ability to use technology and digital data to help you to understand and solve problems.</a:t>
            </a:r>
          </a:p>
          <a:p>
            <a:r>
              <a:rPr lang="en-AU" sz="2400" dirty="0"/>
              <a:t>Technology changes so quickly and people can find it challenging to keep up (especially older people like your Dad!).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077" y="4293096"/>
            <a:ext cx="4319838" cy="2564904"/>
          </a:xfrm>
          <a:prstGeom prst="rect">
            <a:avLst/>
          </a:prstGeom>
        </p:spPr>
      </p:pic>
      <p:pic>
        <p:nvPicPr>
          <p:cNvPr id="9" name="Picture 8">
            <a:extLst>
              <a:ext uri="{FF2B5EF4-FFF2-40B4-BE49-F238E27FC236}">
                <a16:creationId xmlns:a16="http://schemas.microsoft.com/office/drawing/2014/main" id="{E5B2EB16-8EC9-4758-904F-26C82F7820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828F6DD1-6C73-41DD-AB97-450799EB6E37}"/>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2450943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Firstly, what is STEM?</a:t>
            </a:r>
            <a:endParaRPr dirty="0"/>
          </a:p>
        </p:txBody>
      </p:sp>
      <p:sp>
        <p:nvSpPr>
          <p:cNvPr id="14" name="Content Placeholder 13"/>
          <p:cNvSpPr>
            <a:spLocks noGrp="1"/>
          </p:cNvSpPr>
          <p:nvPr>
            <p:ph idx="1"/>
          </p:nvPr>
        </p:nvSpPr>
        <p:spPr>
          <a:xfrm>
            <a:off x="677334" y="1556792"/>
            <a:ext cx="8596668" cy="5040560"/>
          </a:xfrm>
        </p:spPr>
        <p:txBody>
          <a:bodyPr>
            <a:normAutofit lnSpcReduction="10000"/>
          </a:bodyPr>
          <a:lstStyle/>
          <a:p>
            <a:pPr marL="0" indent="0">
              <a:buNone/>
            </a:pPr>
            <a:r>
              <a:rPr lang="en-AU" sz="3200" dirty="0"/>
              <a:t>STEM is an acronym that stands for:</a:t>
            </a:r>
          </a:p>
          <a:p>
            <a:pPr marL="0" indent="0">
              <a:buNone/>
            </a:pPr>
            <a:endParaRPr lang="en-AU" sz="3200" dirty="0"/>
          </a:p>
          <a:p>
            <a:pPr lvl="1"/>
            <a:r>
              <a:rPr lang="en-AU" sz="2800" b="1" dirty="0">
                <a:solidFill>
                  <a:schemeClr val="accent2">
                    <a:lumMod val="75000"/>
                  </a:schemeClr>
                </a:solidFill>
              </a:rPr>
              <a:t>S</a:t>
            </a:r>
            <a:r>
              <a:rPr lang="en-AU" sz="2800" dirty="0">
                <a:solidFill>
                  <a:schemeClr val="tx1"/>
                </a:solidFill>
              </a:rPr>
              <a:t>cience</a:t>
            </a:r>
          </a:p>
          <a:p>
            <a:pPr lvl="1"/>
            <a:r>
              <a:rPr lang="en-AU" sz="2800" b="1" dirty="0">
                <a:solidFill>
                  <a:schemeClr val="accent2">
                    <a:lumMod val="75000"/>
                  </a:schemeClr>
                </a:solidFill>
              </a:rPr>
              <a:t>T</a:t>
            </a:r>
            <a:r>
              <a:rPr lang="en-AU" sz="2800" dirty="0">
                <a:solidFill>
                  <a:schemeClr val="tx1"/>
                </a:solidFill>
              </a:rPr>
              <a:t>echnology</a:t>
            </a:r>
          </a:p>
          <a:p>
            <a:pPr lvl="1"/>
            <a:r>
              <a:rPr lang="en-AU" sz="2800" b="1" dirty="0">
                <a:solidFill>
                  <a:schemeClr val="accent2">
                    <a:lumMod val="75000"/>
                  </a:schemeClr>
                </a:solidFill>
              </a:rPr>
              <a:t>E</a:t>
            </a:r>
            <a:r>
              <a:rPr lang="en-AU" sz="2800" dirty="0">
                <a:solidFill>
                  <a:schemeClr val="tx1"/>
                </a:solidFill>
              </a:rPr>
              <a:t>ngineering</a:t>
            </a:r>
          </a:p>
          <a:p>
            <a:pPr lvl="1"/>
            <a:r>
              <a:rPr lang="en-AU" sz="2800" b="1" dirty="0">
                <a:solidFill>
                  <a:schemeClr val="accent2">
                    <a:lumMod val="75000"/>
                  </a:schemeClr>
                </a:solidFill>
              </a:rPr>
              <a:t>M</a:t>
            </a:r>
            <a:r>
              <a:rPr lang="en-AU" sz="2800" dirty="0">
                <a:solidFill>
                  <a:schemeClr val="tx1"/>
                </a:solidFill>
              </a:rPr>
              <a:t>athematics</a:t>
            </a:r>
          </a:p>
          <a:p>
            <a:endParaRPr lang="en-AU" sz="3200" dirty="0"/>
          </a:p>
          <a:p>
            <a:pPr marL="0" indent="0">
              <a:buNone/>
            </a:pPr>
            <a:r>
              <a:rPr lang="en-AU" sz="3200" dirty="0"/>
              <a:t>It’s a way of thinking, solving problems and making things work better.</a:t>
            </a:r>
          </a:p>
          <a:p>
            <a:endParaRPr sz="3200" dirty="0"/>
          </a:p>
        </p:txBody>
      </p:sp>
      <p:pic>
        <p:nvPicPr>
          <p:cNvPr id="10" name="Picture 9">
            <a:extLst>
              <a:ext uri="{FF2B5EF4-FFF2-40B4-BE49-F238E27FC236}">
                <a16:creationId xmlns:a16="http://schemas.microsoft.com/office/drawing/2014/main" id="{6292760E-C082-4646-9C4A-1CFCC9F9A1F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276872"/>
            <a:ext cx="2696232" cy="2696232"/>
          </a:xfrm>
          <a:prstGeom prst="rect">
            <a:avLst/>
          </a:prstGeom>
        </p:spPr>
      </p:pic>
      <p:pic>
        <p:nvPicPr>
          <p:cNvPr id="8" name="Picture 7">
            <a:extLst>
              <a:ext uri="{FF2B5EF4-FFF2-40B4-BE49-F238E27FC236}">
                <a16:creationId xmlns:a16="http://schemas.microsoft.com/office/drawing/2014/main" id="{1BEBB487-8582-4A65-A3DA-2A56019C21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11" name="Picture 10">
            <a:extLst>
              <a:ext uri="{FF2B5EF4-FFF2-40B4-BE49-F238E27FC236}">
                <a16:creationId xmlns:a16="http://schemas.microsoft.com/office/drawing/2014/main" id="{71A980B9-CA4D-4DA0-8F47-10CD1C9EC562}"/>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304282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672C3F0-D450-49B0-B977-145AFEB0F44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STEM Skills</a:t>
            </a:r>
          </a:p>
        </p:txBody>
      </p:sp>
      <p:sp>
        <p:nvSpPr>
          <p:cNvPr id="3" name="Content Placeholder 2"/>
          <p:cNvSpPr>
            <a:spLocks noGrp="1"/>
          </p:cNvSpPr>
          <p:nvPr>
            <p:ph idx="1"/>
          </p:nvPr>
        </p:nvSpPr>
        <p:spPr>
          <a:xfrm>
            <a:off x="767408" y="1412776"/>
            <a:ext cx="8596668" cy="5184576"/>
          </a:xfrm>
        </p:spPr>
        <p:txBody>
          <a:bodyPr>
            <a:normAutofit fontScale="92500" lnSpcReduction="20000"/>
          </a:bodyPr>
          <a:lstStyle/>
          <a:p>
            <a:r>
              <a:rPr lang="en-AU" sz="2400" i="1" dirty="0"/>
              <a:t>To sum up, STEM Skills include:</a:t>
            </a:r>
          </a:p>
          <a:p>
            <a:pPr lvl="2"/>
            <a:r>
              <a:rPr lang="en-AU" sz="2000" dirty="0">
                <a:solidFill>
                  <a:srgbClr val="7030A0"/>
                </a:solidFill>
              </a:rPr>
              <a:t>Problem solving</a:t>
            </a:r>
          </a:p>
          <a:p>
            <a:pPr lvl="2"/>
            <a:r>
              <a:rPr lang="en-AU" sz="2000" dirty="0">
                <a:solidFill>
                  <a:srgbClr val="7030A0"/>
                </a:solidFill>
              </a:rPr>
              <a:t>Creativity</a:t>
            </a:r>
          </a:p>
          <a:p>
            <a:pPr lvl="2"/>
            <a:r>
              <a:rPr lang="en-AU" sz="2000" dirty="0">
                <a:solidFill>
                  <a:srgbClr val="7030A0"/>
                </a:solidFill>
              </a:rPr>
              <a:t>Critical analysis</a:t>
            </a:r>
          </a:p>
          <a:p>
            <a:pPr lvl="2"/>
            <a:r>
              <a:rPr lang="en-AU" sz="2000" dirty="0">
                <a:solidFill>
                  <a:srgbClr val="7030A0"/>
                </a:solidFill>
              </a:rPr>
              <a:t>Teamwork</a:t>
            </a:r>
          </a:p>
          <a:p>
            <a:pPr lvl="2"/>
            <a:r>
              <a:rPr lang="en-AU" sz="2000" dirty="0">
                <a:solidFill>
                  <a:srgbClr val="7030A0"/>
                </a:solidFill>
              </a:rPr>
              <a:t>Independent thinking</a:t>
            </a:r>
          </a:p>
          <a:p>
            <a:pPr lvl="2"/>
            <a:r>
              <a:rPr lang="en-AU" sz="2000" dirty="0">
                <a:solidFill>
                  <a:srgbClr val="7030A0"/>
                </a:solidFill>
              </a:rPr>
              <a:t>Communication</a:t>
            </a:r>
          </a:p>
          <a:p>
            <a:pPr lvl="2"/>
            <a:r>
              <a:rPr lang="en-AU" sz="2000" dirty="0">
                <a:solidFill>
                  <a:srgbClr val="7030A0"/>
                </a:solidFill>
              </a:rPr>
              <a:t>Digital literacy</a:t>
            </a:r>
          </a:p>
          <a:p>
            <a:pPr lvl="1"/>
            <a:endParaRPr lang="en-AU" sz="2200" dirty="0"/>
          </a:p>
          <a:p>
            <a:pPr>
              <a:spcAft>
                <a:spcPts val="600"/>
              </a:spcAft>
            </a:pPr>
            <a:r>
              <a:rPr lang="en-AU" sz="2400" dirty="0"/>
              <a:t>Hopefully you have more of an idea of what each of these skills look like and can apply them to your projects.</a:t>
            </a:r>
          </a:p>
          <a:p>
            <a:pPr marL="0" indent="0">
              <a:spcAft>
                <a:spcPts val="600"/>
              </a:spcAft>
              <a:buNone/>
            </a:pPr>
            <a:endParaRPr lang="en-AU" sz="2400" dirty="0"/>
          </a:p>
          <a:p>
            <a:pPr marL="0" indent="0" algn="ctr">
              <a:spcBef>
                <a:spcPct val="0"/>
              </a:spcBef>
              <a:spcAft>
                <a:spcPts val="600"/>
              </a:spcAft>
              <a:buNone/>
            </a:pPr>
            <a:r>
              <a:rPr lang="en-AU" sz="4300" b="1" dirty="0">
                <a:solidFill>
                  <a:schemeClr val="accent1"/>
                </a:solidFill>
                <a:effectLst>
                  <a:reflection blurRad="6350" stA="60000" endA="900" endPos="60000" dist="29997" dir="5400000" sy="-100000" algn="bl" rotWithShape="0"/>
                </a:effectLst>
                <a:latin typeface="+mj-lt"/>
                <a:ea typeface="+mj-ea"/>
                <a:cs typeface="+mj-cs"/>
              </a:rPr>
              <a:t>Happy STEM-</a:t>
            </a:r>
            <a:r>
              <a:rPr lang="en-AU" sz="4300" b="1" dirty="0" err="1">
                <a:solidFill>
                  <a:schemeClr val="accent1"/>
                </a:solidFill>
                <a:effectLst>
                  <a:reflection blurRad="6350" stA="60000" endA="900" endPos="60000" dist="29997" dir="5400000" sy="-100000" algn="bl" rotWithShape="0"/>
                </a:effectLst>
                <a:latin typeface="+mj-lt"/>
                <a:ea typeface="+mj-ea"/>
                <a:cs typeface="+mj-cs"/>
              </a:rPr>
              <a:t>ing</a:t>
            </a:r>
            <a:r>
              <a:rPr lang="en-AU" sz="4300" b="1" dirty="0">
                <a:solidFill>
                  <a:schemeClr val="accent1"/>
                </a:solidFill>
                <a:effectLst>
                  <a:reflection blurRad="6350" stA="60000" endA="900" endPos="60000" dist="29997" dir="5400000" sy="-100000" algn="bl" rotWithShape="0"/>
                </a:effectLst>
                <a:latin typeface="+mj-lt"/>
                <a:ea typeface="+mj-ea"/>
                <a:cs typeface="+mj-cs"/>
              </a:rPr>
              <a: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2597" y="2590002"/>
            <a:ext cx="1889729" cy="12596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665" y="1270000"/>
            <a:ext cx="1773922" cy="123110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1661" y="1389820"/>
            <a:ext cx="2052415" cy="136894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1465" y="2877064"/>
            <a:ext cx="1354467" cy="18009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95481F20-9D1C-431F-B9B4-6C0E179064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15" name="Picture 14">
            <a:extLst>
              <a:ext uri="{FF2B5EF4-FFF2-40B4-BE49-F238E27FC236}">
                <a16:creationId xmlns:a16="http://schemas.microsoft.com/office/drawing/2014/main" id="{596F8228-A9F4-4227-A728-DB9C9C40048E}"/>
              </a:ext>
            </a:extLst>
          </p:cNvPr>
          <p:cNvPicPr/>
          <p:nvPr/>
        </p:nvPicPr>
        <p:blipFill>
          <a:blip r:embed="rId8"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20367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What skills do you need for STEM projects?</a:t>
            </a:r>
            <a:endParaRPr dirty="0"/>
          </a:p>
        </p:txBody>
      </p:sp>
      <p:sp>
        <p:nvSpPr>
          <p:cNvPr id="14" name="Content Placeholder 13"/>
          <p:cNvSpPr>
            <a:spLocks noGrp="1"/>
          </p:cNvSpPr>
          <p:nvPr>
            <p:ph idx="1"/>
          </p:nvPr>
        </p:nvSpPr>
        <p:spPr>
          <a:xfrm>
            <a:off x="677334" y="2276872"/>
            <a:ext cx="8596668" cy="2448272"/>
          </a:xfrm>
        </p:spPr>
        <p:txBody>
          <a:bodyPr>
            <a:noAutofit/>
          </a:bodyPr>
          <a:lstStyle/>
          <a:p>
            <a:pPr marL="0" indent="0">
              <a:buNone/>
            </a:pPr>
            <a:r>
              <a:rPr lang="en-AU" sz="3200" dirty="0"/>
              <a:t>We’re going to work our way through a series of scenarios to find out what skills will help you solve problems using a STEM way of thinking.</a:t>
            </a:r>
            <a:endParaRPr sz="3200" dirty="0"/>
          </a:p>
        </p:txBody>
      </p:sp>
      <p:pic>
        <p:nvPicPr>
          <p:cNvPr id="11" name="Picture 10">
            <a:extLst>
              <a:ext uri="{FF2B5EF4-FFF2-40B4-BE49-F238E27FC236}">
                <a16:creationId xmlns:a16="http://schemas.microsoft.com/office/drawing/2014/main" id="{986B1223-9962-470A-8014-CB42645D58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720" y="3935935"/>
            <a:ext cx="2520280" cy="2922065"/>
          </a:xfrm>
          <a:prstGeom prst="rect">
            <a:avLst/>
          </a:prstGeom>
        </p:spPr>
      </p:pic>
      <p:pic>
        <p:nvPicPr>
          <p:cNvPr id="8" name="Picture 7">
            <a:extLst>
              <a:ext uri="{FF2B5EF4-FFF2-40B4-BE49-F238E27FC236}">
                <a16:creationId xmlns:a16="http://schemas.microsoft.com/office/drawing/2014/main" id="{B3C63C69-6002-4D8D-8864-41821928E3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10" name="Picture 9">
            <a:extLst>
              <a:ext uri="{FF2B5EF4-FFF2-40B4-BE49-F238E27FC236}">
                <a16:creationId xmlns:a16="http://schemas.microsoft.com/office/drawing/2014/main" id="{A4C99FB8-F092-4DD6-8EE8-3F8578F0F3E0}"/>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58575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502CEDF-DEC0-4FFF-8AEA-098E8CF7C15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1 – Locked Out!</a:t>
            </a:r>
            <a:endParaRPr dirty="0"/>
          </a:p>
        </p:txBody>
      </p:sp>
      <p:sp>
        <p:nvSpPr>
          <p:cNvPr id="14" name="Content Placeholder 13"/>
          <p:cNvSpPr>
            <a:spLocks noGrp="1"/>
          </p:cNvSpPr>
          <p:nvPr>
            <p:ph idx="1"/>
          </p:nvPr>
        </p:nvSpPr>
        <p:spPr>
          <a:xfrm>
            <a:off x="677334" y="1556792"/>
            <a:ext cx="8596668" cy="3880773"/>
          </a:xfrm>
        </p:spPr>
        <p:txBody>
          <a:bodyPr>
            <a:normAutofit/>
          </a:bodyPr>
          <a:lstStyle/>
          <a:p>
            <a:pPr marL="0" indent="0">
              <a:buNone/>
            </a:pPr>
            <a:r>
              <a:rPr lang="en-AU" sz="2800" dirty="0"/>
              <a:t>You lock yourself out of the house and know you would be in big trouble if you break a window or damage any locks to get in. </a:t>
            </a:r>
          </a:p>
          <a:p>
            <a:r>
              <a:rPr lang="en-AU" sz="2800" dirty="0"/>
              <a:t>What should you do?</a:t>
            </a:r>
          </a:p>
          <a:p>
            <a:r>
              <a:rPr lang="en-AU" sz="2800" dirty="0"/>
              <a:t>What skill are you using?</a:t>
            </a:r>
          </a:p>
          <a:p>
            <a:endParaRPr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357" y="3880059"/>
            <a:ext cx="3987603" cy="2967942"/>
          </a:xfrm>
          <a:prstGeom prst="rect">
            <a:avLst/>
          </a:prstGeom>
        </p:spPr>
      </p:pic>
      <p:pic>
        <p:nvPicPr>
          <p:cNvPr id="9" name="Picture 8">
            <a:extLst>
              <a:ext uri="{FF2B5EF4-FFF2-40B4-BE49-F238E27FC236}">
                <a16:creationId xmlns:a16="http://schemas.microsoft.com/office/drawing/2014/main" id="{E75E3A93-0467-4960-A8E8-FBB28F9F12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8" name="Picture 7">
            <a:extLst>
              <a:ext uri="{FF2B5EF4-FFF2-40B4-BE49-F238E27FC236}">
                <a16:creationId xmlns:a16="http://schemas.microsoft.com/office/drawing/2014/main" id="{934BB88E-A8E4-4118-9C5F-48928AA6F232}"/>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2449020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F312C-79FC-446D-BA49-D9951407F7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SKILL - Problem Solving</a:t>
            </a:r>
            <a:endParaRPr dirty="0"/>
          </a:p>
        </p:txBody>
      </p:sp>
      <p:sp>
        <p:nvSpPr>
          <p:cNvPr id="14" name="Content Placeholder 13"/>
          <p:cNvSpPr>
            <a:spLocks noGrp="1"/>
          </p:cNvSpPr>
          <p:nvPr>
            <p:ph idx="1"/>
          </p:nvPr>
        </p:nvSpPr>
        <p:spPr>
          <a:xfrm>
            <a:off x="479376" y="1484784"/>
            <a:ext cx="8596668" cy="4312821"/>
          </a:xfrm>
        </p:spPr>
        <p:txBody>
          <a:bodyPr>
            <a:noAutofit/>
          </a:bodyPr>
          <a:lstStyle/>
          <a:p>
            <a:pPr marL="0" indent="0">
              <a:buNone/>
            </a:pPr>
            <a:r>
              <a:rPr lang="en-AU" sz="2400" dirty="0"/>
              <a:t>You are presented with a problem (being locked out) and have to work out how to solve that problem.</a:t>
            </a:r>
          </a:p>
          <a:p>
            <a:r>
              <a:rPr lang="en-AU" sz="2400" dirty="0"/>
              <a:t>You could consider:</a:t>
            </a:r>
          </a:p>
          <a:p>
            <a:pPr lvl="1"/>
            <a:r>
              <a:rPr lang="en-AU" sz="2400" dirty="0"/>
              <a:t>Do you actually need to get in? (possibly not if someone else may be home soon) </a:t>
            </a:r>
          </a:p>
          <a:p>
            <a:pPr lvl="1"/>
            <a:r>
              <a:rPr lang="en-AU" sz="2400" dirty="0"/>
              <a:t>Could you call someone? (If you have a phone)</a:t>
            </a:r>
          </a:p>
          <a:p>
            <a:pPr lvl="1"/>
            <a:r>
              <a:rPr lang="en-AU" sz="2400" dirty="0"/>
              <a:t>Could you wait at the house of a neighbour or friend?</a:t>
            </a:r>
          </a:p>
          <a:p>
            <a:r>
              <a:rPr lang="en-AU" sz="2400" dirty="0"/>
              <a:t>Often you will do one of these things without even thinking to much about it, especially if it’s a problem that you have faced before.</a:t>
            </a:r>
          </a:p>
          <a:p>
            <a:r>
              <a:rPr lang="en-AU" sz="2400" i="1" dirty="0"/>
              <a:t>Problem solving </a:t>
            </a:r>
            <a:r>
              <a:rPr lang="en-AU" sz="2400" dirty="0"/>
              <a:t>is an important skill that develops over time.</a:t>
            </a:r>
            <a:endParaRPr sz="2400" dirty="0"/>
          </a:p>
        </p:txBody>
      </p:sp>
      <p:pic>
        <p:nvPicPr>
          <p:cNvPr id="8" name="Picture 7">
            <a:extLst>
              <a:ext uri="{FF2B5EF4-FFF2-40B4-BE49-F238E27FC236}">
                <a16:creationId xmlns:a16="http://schemas.microsoft.com/office/drawing/2014/main" id="{CEB017C6-920A-427C-8795-533D0D379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7" name="Picture 6">
            <a:extLst>
              <a:ext uri="{FF2B5EF4-FFF2-40B4-BE49-F238E27FC236}">
                <a16:creationId xmlns:a16="http://schemas.microsoft.com/office/drawing/2014/main" id="{0DB68396-B1C3-40B4-B8FD-C8FD0EDDD5BF}"/>
              </a:ext>
            </a:extLst>
          </p:cNvPr>
          <p:cNvPicPr/>
          <p:nvPr/>
        </p:nvPicPr>
        <p:blipFill>
          <a:blip r:embed="rId4"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184305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D1E412-6DA6-4AAA-9E00-5DD85CF75D1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2 – Don’t Upset Mum!</a:t>
            </a:r>
            <a:endParaRPr dirty="0"/>
          </a:p>
        </p:txBody>
      </p:sp>
      <p:sp>
        <p:nvSpPr>
          <p:cNvPr id="14" name="Content Placeholder 13"/>
          <p:cNvSpPr>
            <a:spLocks noGrp="1"/>
          </p:cNvSpPr>
          <p:nvPr>
            <p:ph idx="1"/>
          </p:nvPr>
        </p:nvSpPr>
        <p:spPr>
          <a:xfrm>
            <a:off x="677334" y="1299883"/>
            <a:ext cx="8596668" cy="3880773"/>
          </a:xfrm>
        </p:spPr>
        <p:txBody>
          <a:bodyPr>
            <a:noAutofit/>
          </a:bodyPr>
          <a:lstStyle/>
          <a:p>
            <a:pPr marL="0" indent="0">
              <a:buNone/>
            </a:pPr>
            <a:r>
              <a:rPr lang="en-AU" sz="2800" dirty="0"/>
              <a:t>Your Mum’s birthday is coming up. You don’t have a lot of money but you want to get her a present (she deserves one!).</a:t>
            </a:r>
          </a:p>
          <a:p>
            <a:r>
              <a:rPr lang="en-AU" sz="2800" dirty="0"/>
              <a:t>Things to consider:</a:t>
            </a:r>
          </a:p>
          <a:p>
            <a:pPr lvl="1"/>
            <a:r>
              <a:rPr lang="en-AU" sz="2800" dirty="0"/>
              <a:t>One of your chores is organising the recycling</a:t>
            </a:r>
          </a:p>
          <a:p>
            <a:pPr lvl="1"/>
            <a:r>
              <a:rPr lang="en-AU" sz="2800" dirty="0"/>
              <a:t>Nanna gave you a huge art kit for Christmas</a:t>
            </a:r>
          </a:p>
          <a:p>
            <a:r>
              <a:rPr lang="en-AU" sz="2800" dirty="0"/>
              <a:t>What skill are you using?</a:t>
            </a:r>
            <a:endParaRPr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580" y="5013176"/>
            <a:ext cx="2724175" cy="15312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F8F78CB-53D1-4B4D-8902-AF0B7D378C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11" name="Picture 10">
            <a:extLst>
              <a:ext uri="{FF2B5EF4-FFF2-40B4-BE49-F238E27FC236}">
                <a16:creationId xmlns:a16="http://schemas.microsoft.com/office/drawing/2014/main" id="{5BD5CE42-E7FE-4C39-9081-497854FF32C7}"/>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334319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2D108F-38A0-4259-BD1E-AAA3C833F68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SKILL - Creativity</a:t>
            </a:r>
            <a:endParaRPr dirty="0"/>
          </a:p>
        </p:txBody>
      </p:sp>
      <p:sp>
        <p:nvSpPr>
          <p:cNvPr id="14" name="Content Placeholder 13"/>
          <p:cNvSpPr>
            <a:spLocks noGrp="1"/>
          </p:cNvSpPr>
          <p:nvPr>
            <p:ph idx="1"/>
          </p:nvPr>
        </p:nvSpPr>
        <p:spPr>
          <a:xfrm>
            <a:off x="672906" y="1299883"/>
            <a:ext cx="8596668" cy="3880773"/>
          </a:xfrm>
        </p:spPr>
        <p:txBody>
          <a:bodyPr>
            <a:normAutofit/>
          </a:bodyPr>
          <a:lstStyle/>
          <a:p>
            <a:pPr marL="0" indent="0">
              <a:buNone/>
            </a:pPr>
            <a:r>
              <a:rPr lang="en-AU" sz="2400" dirty="0"/>
              <a:t>You would be using your </a:t>
            </a:r>
            <a:r>
              <a:rPr lang="en-AU" sz="2400" i="1" dirty="0"/>
              <a:t>creativity</a:t>
            </a:r>
            <a:r>
              <a:rPr lang="en-AU" sz="2400" dirty="0"/>
              <a:t> to make something with the resources (materials and equipment) available to you. This requires a different kind of thinking to other STEM skills and people will approach this in a wide variety of ways.</a:t>
            </a:r>
          </a:p>
          <a:p>
            <a:r>
              <a:rPr lang="en-AU" sz="2400" dirty="0"/>
              <a:t>Your Mum will love getting a hand-made gift too!</a:t>
            </a:r>
            <a:endParaRPr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528" y="3933056"/>
            <a:ext cx="3509424" cy="219534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4704119"/>
            <a:ext cx="1363216" cy="2153881"/>
          </a:xfrm>
          <a:prstGeom prst="rect">
            <a:avLst/>
          </a:prstGeom>
        </p:spPr>
      </p:pic>
      <p:pic>
        <p:nvPicPr>
          <p:cNvPr id="9" name="Picture 8">
            <a:extLst>
              <a:ext uri="{FF2B5EF4-FFF2-40B4-BE49-F238E27FC236}">
                <a16:creationId xmlns:a16="http://schemas.microsoft.com/office/drawing/2014/main" id="{C560CB45-0CC4-408E-BCE9-700B73E361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12" name="Picture 11">
            <a:extLst>
              <a:ext uri="{FF2B5EF4-FFF2-40B4-BE49-F238E27FC236}">
                <a16:creationId xmlns:a16="http://schemas.microsoft.com/office/drawing/2014/main" id="{F475BB8B-EC81-4E48-8D1F-8847D07557D0}"/>
              </a:ext>
            </a:extLst>
          </p:cNvPr>
          <p:cNvPicPr/>
          <p:nvPr/>
        </p:nvPicPr>
        <p:blipFill>
          <a:blip r:embed="rId6"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1727975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B9ED93-015D-45E6-AFE7-A3A6DA3D29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13" name="Title 12"/>
          <p:cNvSpPr>
            <a:spLocks noGrp="1"/>
          </p:cNvSpPr>
          <p:nvPr>
            <p:ph type="title"/>
          </p:nvPr>
        </p:nvSpPr>
        <p:spPr/>
        <p:txBody>
          <a:bodyPr/>
          <a:lstStyle/>
          <a:p>
            <a:r>
              <a:rPr lang="en-AU" dirty="0"/>
              <a:t>Scenario 3 – Hard Choice</a:t>
            </a:r>
            <a:endParaRPr dirty="0"/>
          </a:p>
        </p:txBody>
      </p:sp>
      <p:sp>
        <p:nvSpPr>
          <p:cNvPr id="14" name="Content Placeholder 13"/>
          <p:cNvSpPr>
            <a:spLocks noGrp="1"/>
          </p:cNvSpPr>
          <p:nvPr>
            <p:ph idx="1"/>
          </p:nvPr>
        </p:nvSpPr>
        <p:spPr>
          <a:xfrm>
            <a:off x="677334" y="1628800"/>
            <a:ext cx="8875050" cy="4536504"/>
          </a:xfrm>
        </p:spPr>
        <p:txBody>
          <a:bodyPr>
            <a:noAutofit/>
          </a:bodyPr>
          <a:lstStyle/>
          <a:p>
            <a:pPr marL="0" indent="0">
              <a:buNone/>
            </a:pPr>
            <a:r>
              <a:rPr lang="en-AU" sz="2400" dirty="0"/>
              <a:t>You have been saving your money and have $70 to spend.</a:t>
            </a:r>
            <a:br>
              <a:rPr lang="en-AU" sz="2400" dirty="0"/>
            </a:br>
            <a:r>
              <a:rPr lang="en-AU" sz="2400" dirty="0"/>
              <a:t>You have been researching new games for your console (X-Box, PS4, Nintendo Switch or other). </a:t>
            </a:r>
          </a:p>
          <a:p>
            <a:r>
              <a:rPr lang="en-AU" sz="2400" dirty="0"/>
              <a:t>Options to consider:</a:t>
            </a:r>
          </a:p>
          <a:p>
            <a:pPr lvl="1"/>
            <a:r>
              <a:rPr lang="en-AU" sz="2200" dirty="0"/>
              <a:t>You could buy Game A which is really popular and none of your friends have it yet. It’s pretty difficult to master and quite violent (this could make your parents angry!). </a:t>
            </a:r>
          </a:p>
          <a:p>
            <a:pPr lvl="1"/>
            <a:r>
              <a:rPr lang="en-AU" sz="2200" dirty="0"/>
              <a:t>You could buy Game B which you know all of your friends would enjoy and it’s less violent, easier to play and is on special (25% off).</a:t>
            </a:r>
          </a:p>
          <a:p>
            <a:r>
              <a:rPr lang="en-AU" sz="2400" dirty="0"/>
              <a:t>Which would you choose and why?</a:t>
            </a:r>
          </a:p>
          <a:p>
            <a:r>
              <a:rPr lang="en-AU" sz="2400" dirty="0"/>
              <a:t>What skill did you use to make your choice?</a:t>
            </a:r>
            <a:endParaRPr sz="2400" dirty="0"/>
          </a:p>
        </p:txBody>
      </p:sp>
      <p:pic>
        <p:nvPicPr>
          <p:cNvPr id="8" name="Picture 7">
            <a:extLst>
              <a:ext uri="{FF2B5EF4-FFF2-40B4-BE49-F238E27FC236}">
                <a16:creationId xmlns:a16="http://schemas.microsoft.com/office/drawing/2014/main" id="{E18CA822-1D48-4D20-962D-207DB2E7C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7" name="Picture 6">
            <a:extLst>
              <a:ext uri="{FF2B5EF4-FFF2-40B4-BE49-F238E27FC236}">
                <a16:creationId xmlns:a16="http://schemas.microsoft.com/office/drawing/2014/main" id="{44165613-ACBC-447E-A181-E5E3F00D1853}"/>
              </a:ext>
            </a:extLst>
          </p:cNvPr>
          <p:cNvPicPr/>
          <p:nvPr/>
        </p:nvPicPr>
        <p:blipFill>
          <a:blip r:embed="rId4"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424409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2098721-99C2-4AB4-9B74-7F7EF9DA831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416610" y="44624"/>
            <a:ext cx="1641600" cy="1256400"/>
          </a:xfrm>
          <a:prstGeom prst="rect">
            <a:avLst/>
          </a:prstGeom>
        </p:spPr>
      </p:pic>
      <p:sp>
        <p:nvSpPr>
          <p:cNvPr id="2" name="Title 1"/>
          <p:cNvSpPr>
            <a:spLocks noGrp="1"/>
          </p:cNvSpPr>
          <p:nvPr>
            <p:ph type="title"/>
          </p:nvPr>
        </p:nvSpPr>
        <p:spPr/>
        <p:txBody>
          <a:bodyPr/>
          <a:lstStyle/>
          <a:p>
            <a:r>
              <a:rPr lang="en-AU" dirty="0"/>
              <a:t>SKILL - Critical Analysis</a:t>
            </a:r>
          </a:p>
        </p:txBody>
      </p:sp>
      <p:sp>
        <p:nvSpPr>
          <p:cNvPr id="3" name="Content Placeholder 2"/>
          <p:cNvSpPr>
            <a:spLocks noGrp="1"/>
          </p:cNvSpPr>
          <p:nvPr>
            <p:ph idx="1"/>
          </p:nvPr>
        </p:nvSpPr>
        <p:spPr>
          <a:xfrm>
            <a:off x="767408" y="1628800"/>
            <a:ext cx="8596668" cy="3880773"/>
          </a:xfrm>
        </p:spPr>
        <p:txBody>
          <a:bodyPr>
            <a:normAutofit/>
          </a:bodyPr>
          <a:lstStyle/>
          <a:p>
            <a:pPr marL="0" indent="0">
              <a:buNone/>
            </a:pPr>
            <a:r>
              <a:rPr lang="en-AU" sz="2400" dirty="0"/>
              <a:t>Being able to make informed choices is an important skill for use in STEM. We call this </a:t>
            </a:r>
            <a:r>
              <a:rPr lang="en-AU" sz="2400" i="1" dirty="0"/>
              <a:t>critical analysis</a:t>
            </a:r>
            <a:r>
              <a:rPr lang="en-AU" sz="2400" dirty="0"/>
              <a:t>. </a:t>
            </a:r>
          </a:p>
          <a:p>
            <a:r>
              <a:rPr lang="en-AU" sz="2400" dirty="0"/>
              <a:t>Finding out all you can about different options and choices will help you to make a decision based on facts rather than your gut feelings.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76" y="3791944"/>
            <a:ext cx="3028950" cy="3048000"/>
          </a:xfrm>
          <a:prstGeom prst="rect">
            <a:avLst/>
          </a:prstGeom>
        </p:spPr>
      </p:pic>
      <p:sp>
        <p:nvSpPr>
          <p:cNvPr id="7" name="Content Placeholder 2"/>
          <p:cNvSpPr txBox="1">
            <a:spLocks/>
          </p:cNvSpPr>
          <p:nvPr/>
        </p:nvSpPr>
        <p:spPr>
          <a:xfrm>
            <a:off x="3643958" y="3933056"/>
            <a:ext cx="5720118"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sz="2400" dirty="0"/>
              <a:t>This skill also helps you to look at a solution in detail and decide if it is the best possible solution or if you could change something to make the outcome better!</a:t>
            </a:r>
          </a:p>
          <a:p>
            <a:pPr marL="0" indent="0">
              <a:buNone/>
            </a:pPr>
            <a:endParaRPr lang="en-AU" sz="2400" dirty="0"/>
          </a:p>
        </p:txBody>
      </p:sp>
      <p:pic>
        <p:nvPicPr>
          <p:cNvPr id="10" name="Picture 9">
            <a:extLst>
              <a:ext uri="{FF2B5EF4-FFF2-40B4-BE49-F238E27FC236}">
                <a16:creationId xmlns:a16="http://schemas.microsoft.com/office/drawing/2014/main" id="{ABB13849-6821-46C9-A42C-33E1AA1B1F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0576" y="6199158"/>
            <a:ext cx="839621" cy="536758"/>
          </a:xfrm>
          <a:prstGeom prst="rect">
            <a:avLst/>
          </a:prstGeom>
        </p:spPr>
      </p:pic>
      <p:pic>
        <p:nvPicPr>
          <p:cNvPr id="9" name="Picture 8">
            <a:extLst>
              <a:ext uri="{FF2B5EF4-FFF2-40B4-BE49-F238E27FC236}">
                <a16:creationId xmlns:a16="http://schemas.microsoft.com/office/drawing/2014/main" id="{981585E1-3252-40F1-BE34-354A099F9C9E}"/>
              </a:ext>
            </a:extLst>
          </p:cNvPr>
          <p:cNvPicPr/>
          <p:nvPr/>
        </p:nvPicPr>
        <p:blipFill>
          <a:blip r:embed="rId5" cstate="print">
            <a:extLst>
              <a:ext uri="{28A0092B-C50C-407E-A947-70E740481C1C}">
                <a14:useLocalDpi xmlns:a14="http://schemas.microsoft.com/office/drawing/2010/main" val="0"/>
              </a:ext>
            </a:extLst>
          </a:blip>
          <a:srcRect/>
          <a:stretch/>
        </p:blipFill>
        <p:spPr>
          <a:xfrm>
            <a:off x="9408368" y="6048702"/>
            <a:ext cx="1728192" cy="837669"/>
          </a:xfrm>
          <a:prstGeom prst="rect">
            <a:avLst/>
          </a:prstGeom>
        </p:spPr>
      </p:pic>
    </p:spTree>
    <p:extLst>
      <p:ext uri="{BB962C8B-B14F-4D97-AF65-F5344CB8AC3E}">
        <p14:creationId xmlns:p14="http://schemas.microsoft.com/office/powerpoint/2010/main" val="25194331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5722F6776FD0408E182C3CF27E5610" ma:contentTypeVersion="13" ma:contentTypeDescription="Create a new document." ma:contentTypeScope="" ma:versionID="fd21766eec3482803768ad1b53c5b844">
  <xsd:schema xmlns:xsd="http://www.w3.org/2001/XMLSchema" xmlns:xs="http://www.w3.org/2001/XMLSchema" xmlns:p="http://schemas.microsoft.com/office/2006/metadata/properties" xmlns:ns2="b27e2921-4f4a-4304-9a6d-e0274783fd05" xmlns:ns3="c4de9979-e426-4630-b834-b394dc622f0c" targetNamespace="http://schemas.microsoft.com/office/2006/metadata/properties" ma:root="true" ma:fieldsID="e1dba54e21c64e7062d422f68073f972" ns2:_="" ns3:_="">
    <xsd:import namespace="b27e2921-4f4a-4304-9a6d-e0274783fd05"/>
    <xsd:import namespace="c4de9979-e426-4630-b834-b394dc622f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Not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e2921-4f4a-4304-9a6d-e0274783fd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Notes" ma:index="19" nillable="true" ma:displayName="Notes" ma:format="Dropdown" ma:internalName="Note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de9979-e426-4630-b834-b394dc622f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b27e2921-4f4a-4304-9a6d-e0274783fd05" xsi:nil="true"/>
  </documentManagement>
</p:properties>
</file>

<file path=customXml/itemProps1.xml><?xml version="1.0" encoding="utf-8"?>
<ds:datastoreItem xmlns:ds="http://schemas.openxmlformats.org/officeDocument/2006/customXml" ds:itemID="{7C4821F5-9E53-4C61-9D9C-3BB1E59C54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7e2921-4f4a-4304-9a6d-e0274783fd05"/>
    <ds:schemaRef ds:uri="c4de9979-e426-4630-b834-b394dc622f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A3AA9-FCE3-4CA5-9169-6DB8603C83E9}">
  <ds:schemaRefs>
    <ds:schemaRef ds:uri="http://schemas.microsoft.com/sharepoint/v3/contenttype/forms"/>
  </ds:schemaRefs>
</ds:datastoreItem>
</file>

<file path=customXml/itemProps3.xml><?xml version="1.0" encoding="utf-8"?>
<ds:datastoreItem xmlns:ds="http://schemas.openxmlformats.org/officeDocument/2006/customXml" ds:itemID="{2FBEE6C5-25D0-4402-95C4-E24FCC5B0551}">
  <ds:schemaRefs>
    <ds:schemaRef ds:uri="http://schemas.microsoft.com/office/2006/metadata/properties"/>
    <ds:schemaRef ds:uri="http://schemas.microsoft.com/office/infopath/2007/PartnerControls"/>
    <ds:schemaRef ds:uri="b27e2921-4f4a-4304-9a6d-e0274783fd05"/>
  </ds:schemaRefs>
</ds:datastoreItem>
</file>

<file path=docProps/app.xml><?xml version="1.0" encoding="utf-8"?>
<Properties xmlns="http://schemas.openxmlformats.org/officeDocument/2006/extended-properties" xmlns:vt="http://schemas.openxmlformats.org/officeDocument/2006/docPropsVTypes">
  <Template>Facet</Template>
  <TotalTime>903</TotalTime>
  <Words>1656</Words>
  <Application>Microsoft Office PowerPoint</Application>
  <PresentationFormat>Widescreen</PresentationFormat>
  <Paragraphs>109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Facet</vt:lpstr>
      <vt:lpstr>What do  STEM Skills  look like?</vt:lpstr>
      <vt:lpstr>Firstly, what is STEM?</vt:lpstr>
      <vt:lpstr>What skills do you need for STEM projects?</vt:lpstr>
      <vt:lpstr>Scenario 1 – Locked Out!</vt:lpstr>
      <vt:lpstr>SKILL - Problem Solving</vt:lpstr>
      <vt:lpstr>Scenario 2 – Don’t Upset Mum!</vt:lpstr>
      <vt:lpstr>SKILL - Creativity</vt:lpstr>
      <vt:lpstr>Scenario 3 – Hard Choice</vt:lpstr>
      <vt:lpstr>SKILL - Critical Analysis</vt:lpstr>
      <vt:lpstr>Scenario 4 – Good Grandchild</vt:lpstr>
      <vt:lpstr>SKILL - Teamwork</vt:lpstr>
      <vt:lpstr>Scenario 5 – Best Path</vt:lpstr>
      <vt:lpstr>SKILL - Independent Thinking</vt:lpstr>
      <vt:lpstr>Scenario 6 – Nervous Presenters!</vt:lpstr>
      <vt:lpstr>SKILL - Initiative</vt:lpstr>
      <vt:lpstr>Scenario 7 – Surprise Party!</vt:lpstr>
      <vt:lpstr>SKILL - Communication</vt:lpstr>
      <vt:lpstr>Scenario 8 – Dad’s Phone</vt:lpstr>
      <vt:lpstr>SKILL - Digital Literacy</vt:lpstr>
      <vt:lpstr>STEM Skills</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Skills</dc:title>
  <dc:creator>Arkell, Cecily (Mineral Resources, Kensington WA)</dc:creator>
  <cp:lastModifiedBy>Jo Watkins</cp:lastModifiedBy>
  <cp:revision>60</cp:revision>
  <dcterms:created xsi:type="dcterms:W3CDTF">2019-04-09T02:49:54Z</dcterms:created>
  <dcterms:modified xsi:type="dcterms:W3CDTF">2020-07-07T00:50:31Z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0x010100D15722F6776FD0408E182C3CF27E5610</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