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4" r:id="rId3"/>
    <p:sldId id="275" r:id="rId4"/>
    <p:sldId id="276" r:id="rId5"/>
    <p:sldId id="277" r:id="rId6"/>
    <p:sldId id="262" r:id="rId7"/>
    <p:sldId id="263" r:id="rId8"/>
    <p:sldId id="264" r:id="rId9"/>
    <p:sldId id="265" r:id="rId10"/>
    <p:sldId id="270" r:id="rId11"/>
    <p:sldId id="271" r:id="rId12"/>
    <p:sldId id="272" r:id="rId13"/>
    <p:sldId id="273" r:id="rId14"/>
    <p:sldId id="266" r:id="rId15"/>
    <p:sldId id="267" r:id="rId16"/>
    <p:sldId id="268" r:id="rId17"/>
    <p:sldId id="269" r:id="rId18"/>
    <p:sldId id="258" r:id="rId19"/>
    <p:sldId id="259" r:id="rId20"/>
    <p:sldId id="260" r:id="rId21"/>
    <p:sldId id="261" r:id="rId2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7664" autoAdjust="0"/>
  </p:normalViewPr>
  <p:slideViewPr>
    <p:cSldViewPr snapToGrid="0">
      <p:cViewPr varScale="1">
        <p:scale>
          <a:sx n="100" d="100"/>
          <a:sy n="100" d="100"/>
        </p:scale>
        <p:origin x="177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4C792-F0D0-459B-BEE9-EF71E7FECCE9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52EB1-20B9-4244-A2FF-CC9A10829B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5695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7FC7F-8034-45B6-823B-5FD5D8BE6BAF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AFA82-6314-4331-BDA3-99041763FA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995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1 - Mars.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 crater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Sirenum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Fossae area on Mars.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 JPL/ University of Arizona, Photo taken by the Mars Reconnaissance Orbiter (MRO)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dirty="0"/>
              <a:t>https://www.nasa.gov/image-feature/fresh-crater-near-sirenum-fossae-region-of-mars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3635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10 – Mars.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photo shows an inverted fluvial channel near the equator of Mars. This is evidence of water possibly being present on Mars in the past.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NASA/JPL-Caltech/Univ. of Arizona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https://www.nasa.gov/image-feature/jpl/pia21551/martian-meanders-and-scroll-bars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0889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11 – Mars.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channels on the floor of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crater on Mars resemble streams common in the Arctic region of Earth, suggesting there has possibly been water on Mars.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NASA/JPL-Caltech/Univ. of Arizona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https://www.nasa.gov/image-feature/jpl/pia22186/depressions-and-channels-on-the-floor-of-lyot-crater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2359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12 – Earth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iconic Grand Canyon has been carved out by the Colorado River.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Sally Ride EarthKAM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(photographed from the International Space Station using a camera controlled by school students on Earth!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dirty="0"/>
              <a:t>https://www.nasa.gov/image-feature/space-stations-earthkam-sees-the-grand-canyon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8714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13 – Earth.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 dunes in Algeria.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NASA/JSC Earth Science and Remote Sensing Unit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https://www.nasa.gov/multimedia/imagegallery/image_feature_275.html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9808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14 – Mars.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Ripples in sands on Mars.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NASA/JPL-Caltech. This image was taken by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Navcam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Right B (NAV_RIGHT_B) onboard NASA's Mars rover Curiosity on Sol 1194 (2015-12-16 01:56:13 UTC).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dirty="0"/>
              <a:t>http://mars.jpl.nasa.gov/msl-raw-images/proj/msl/redops/ods/surface/sol/01194/opgs/edr/ncam/NRB_503501845EDR_F0512704NCAM00271M_.JPG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1337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15 – Mars. Sand dunes on Mars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NASA/JPL – Caltech/University of Arizona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dirty="0"/>
              <a:t>https://mars.nasa.gov/multimedia/marsasart/?ImageID=5304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9404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16 – Earth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dune field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Lencois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Maranhenses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National Park on the north coast of Brazil.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NASA/JSC Earth Science and Remote Sensing Unit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dirty="0"/>
              <a:t>https://earthobservatory.nasa.gov/IOTD/view.php?id=3889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4247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2 - Mercury.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Abedin impact crater on surface of Mercury.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NASA/Johns Hopkins University Applied Physics </a:t>
            </a:r>
          </a:p>
          <a:p>
            <a:r>
              <a:rPr lang="en-AU" dirty="0"/>
              <a:t>https://www.nasa.gov/mission_pages/messenger/multimedia/messenger_orbit_image20130522_1.html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6799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3 - Earth.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Bluff in the Northern Territory, Australia. An impact crater that is about 142 million years old.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NASA/JSC Earth Science and Remote Sensing Unit.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dirty="0"/>
              <a:t>https://www.earthobservatory.nasa.gov/IOTD/view.php?id=3548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8452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4 - Earth.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Aorounga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 crater in the Sahara desert, Chad. It is approximately 345-370 million years old.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 JSC Earth Science and Remote Sensing Unit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dirty="0"/>
              <a:t>https://earthobservatory.nasa.gov/IOTD/view.php?id=39727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5769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5 - Mercury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Volcanic vent in the Rachmaninoff basin on Mercury.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NASA/Johns Hopkins University Applied Physics Laboratory/Carnegie Institution of Washington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dirty="0"/>
              <a:t>https://www.nasa.gov/image-feature/this-space-for-vent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7974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6 – Earth.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Bazman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dormant volcano in Iran.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NASA/JSC Earth Science and Remote Sensing Unit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dirty="0"/>
              <a:t>https://www.nasa.gov/content/bazman-volcano-in-iran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7488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7- Earth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Mawson Peak on the remote Heard Island (near Antarctica but considered Australian territory) is actually Australia’s most active volcano.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 Earth Observatory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dirty="0"/>
              <a:t>https://www.nasa.gov/multimedia/imagegallery/image_feature_2500.html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2041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8 – Mars.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Small cone on one of Mars’ giant shield volcanoes.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NASA/ JPL-Caltech/ University of Arizona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dirty="0"/>
              <a:t>https://www.nasa.gov/multimedia/imagegallery/image_feature_1802.html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6381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9 - Earth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frozen Mackenzie River Delta in Canada shows how water has carved the landscape.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credit: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 Earth Observatory images by Joshua Stevens, using Landsat data from the U.S. Geological Survey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dirty="0"/>
              <a:t>https://www.nasa.gov/image-feature/mackenzie-river-in-canadas-northwest-territories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FA82-6314-4331-BDA3-99041763FA9C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08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3DC7-8501-47F2-8C2A-2E6FE4C4EC97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FFDF-A73C-4849-A4F8-62D3B784DE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276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3DC7-8501-47F2-8C2A-2E6FE4C4EC97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FFDF-A73C-4849-A4F8-62D3B784DE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343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3DC7-8501-47F2-8C2A-2E6FE4C4EC97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FFDF-A73C-4849-A4F8-62D3B784DE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033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3DC7-8501-47F2-8C2A-2E6FE4C4EC97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FFDF-A73C-4849-A4F8-62D3B784DE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339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3DC7-8501-47F2-8C2A-2E6FE4C4EC97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FFDF-A73C-4849-A4F8-62D3B784DE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405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3DC7-8501-47F2-8C2A-2E6FE4C4EC97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FFDF-A73C-4849-A4F8-62D3B784DE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142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3DC7-8501-47F2-8C2A-2E6FE4C4EC97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FFDF-A73C-4849-A4F8-62D3B784DE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015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3DC7-8501-47F2-8C2A-2E6FE4C4EC97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FFDF-A73C-4849-A4F8-62D3B784DE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5238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3DC7-8501-47F2-8C2A-2E6FE4C4EC97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FFDF-A73C-4849-A4F8-62D3B784DE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094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3DC7-8501-47F2-8C2A-2E6FE4C4EC97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FFDF-A73C-4849-A4F8-62D3B784DE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367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3DC7-8501-47F2-8C2A-2E6FE4C4EC97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FFDF-A73C-4849-A4F8-62D3B784DE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26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C3DC7-8501-47F2-8C2A-2E6FE4C4EC97}" type="datetimeFigureOut">
              <a:rPr lang="en-AU" smtClean="0"/>
              <a:t>18/06/2020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4FFDF-A73C-4849-A4F8-62D3B784DE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512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8475" y="1552836"/>
            <a:ext cx="4884822" cy="373096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23701" y="5619090"/>
            <a:ext cx="5754370" cy="81661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How Did That Get There? - Photos </a:t>
            </a:r>
            <a:endParaRPr lang="en-AU" sz="1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23701" y="400933"/>
            <a:ext cx="5754370" cy="81661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YEAR 6 – SURFACE CHANGES</a:t>
            </a:r>
            <a:endParaRPr lang="en-AU" sz="1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24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41" y="0"/>
            <a:ext cx="7082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62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54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67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44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15"/>
            <a:ext cx="9144000" cy="609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24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9" y="0"/>
            <a:ext cx="7773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24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00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8"/>
            <a:ext cx="9144000" cy="608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18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36"/>
            <a:ext cx="9144000" cy="605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8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3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u="sng" dirty="0">
                <a:latin typeface="Arial Rounded MT Bold" panose="020F0704030504030204" pitchFamily="34" charset="0"/>
              </a:rPr>
              <a:t>Impact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sz="6000" dirty="0">
                <a:solidFill>
                  <a:srgbClr val="0070C0"/>
                </a:solidFill>
                <a:latin typeface="Segoe Print" panose="02000600000000000000" pitchFamily="2" charset="0"/>
              </a:rPr>
              <a:t>Objects such as meteorites falling from space and changing the surface when they hit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29" y="5176219"/>
            <a:ext cx="2032446" cy="1553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9" y="230190"/>
            <a:ext cx="1977618" cy="143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20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27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22" y="-6178"/>
            <a:ext cx="6878594" cy="687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31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u="sng" dirty="0">
                <a:latin typeface="Arial Rounded MT Bold" panose="020F0704030504030204" pitchFamily="34" charset="0"/>
              </a:rPr>
              <a:t>Volcanic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6000" dirty="0">
                <a:solidFill>
                  <a:srgbClr val="0070C0"/>
                </a:solidFill>
                <a:latin typeface="Segoe Print" panose="02000600000000000000" pitchFamily="2" charset="0"/>
              </a:rPr>
              <a:t>Erupting volcanoes making new landforms when they erupt – </a:t>
            </a:r>
            <a:r>
              <a:rPr lang="en-AU" sz="4800" dirty="0">
                <a:solidFill>
                  <a:srgbClr val="0070C0"/>
                </a:solidFill>
                <a:latin typeface="Segoe Print" panose="02000600000000000000" pitchFamily="2" charset="0"/>
              </a:rPr>
              <a:t>changing height/shape</a:t>
            </a:r>
            <a:r>
              <a:rPr lang="en-AU" sz="6000" dirty="0">
                <a:solidFill>
                  <a:srgbClr val="0070C0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308" y="4145706"/>
            <a:ext cx="1859256" cy="1162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6575" cy="1249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151" y="1517"/>
            <a:ext cx="1795849" cy="134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4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u="sng" dirty="0">
                <a:latin typeface="Arial Rounded MT Bold" panose="020F0704030504030204" pitchFamily="34" charset="0"/>
              </a:rPr>
              <a:t>Fluvial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sz="6000" dirty="0">
                <a:solidFill>
                  <a:srgbClr val="0070C0"/>
                </a:solidFill>
                <a:latin typeface="Segoe Print" panose="02000600000000000000" pitchFamily="2" charset="0"/>
              </a:rPr>
              <a:t>Flowing water shaping a planet’s surface by removing or depositing materials.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11" y="4797535"/>
            <a:ext cx="3089189" cy="2060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7725" cy="144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7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u="sng" dirty="0">
                <a:latin typeface="Arial Rounded MT Bold" panose="020F0704030504030204" pitchFamily="34" charset="0"/>
              </a:rPr>
              <a:t>Aeolian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sz="6000" dirty="0">
                <a:solidFill>
                  <a:srgbClr val="0070C0"/>
                </a:solidFill>
                <a:latin typeface="Segoe Print" panose="02000600000000000000" pitchFamily="2" charset="0"/>
              </a:rPr>
              <a:t>The wind moving substances around or shaping hard surfaces by weathering and eroding them away.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985319" cy="1536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129" y="3237469"/>
            <a:ext cx="1586300" cy="1952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129" y="-7294"/>
            <a:ext cx="1942871" cy="14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4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12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05" y="0"/>
            <a:ext cx="6822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7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5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19"/>
            <a:ext cx="9144000" cy="64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65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908</Words>
  <Application>Microsoft Office PowerPoint</Application>
  <PresentationFormat>On-screen Show (4:3)</PresentationFormat>
  <Paragraphs>73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Rounded MT Bold</vt:lpstr>
      <vt:lpstr>Calibri</vt:lpstr>
      <vt:lpstr>Calibri Light</vt:lpstr>
      <vt:lpstr>Comic Sans MS</vt:lpstr>
      <vt:lpstr>Segoe Print</vt:lpstr>
      <vt:lpstr>Office Theme</vt:lpstr>
      <vt:lpstr>PowerPoint Presentation</vt:lpstr>
      <vt:lpstr>Impact Processes</vt:lpstr>
      <vt:lpstr>Volcanic Processes</vt:lpstr>
      <vt:lpstr>Fluvial Processes</vt:lpstr>
      <vt:lpstr>Aeolian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Arkell, Cecily (Mineral Resources, Kensington WA)</dc:creator>
  <cp:lastModifiedBy>Jo Watkins</cp:lastModifiedBy>
  <cp:revision>15</cp:revision>
  <cp:lastPrinted>2018-05-07T00:51:50Z</cp:lastPrinted>
  <dcterms:created xsi:type="dcterms:W3CDTF">2018-04-12T05:46:42Z</dcterms:created>
  <dcterms:modified xsi:type="dcterms:W3CDTF">2020-06-18T08:04:08Z</dcterms:modified>
</cp:coreProperties>
</file>